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9.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10.xml" ContentType="application/vnd.openxmlformats-officedocument.presentationml.notesSlide+xml"/>
  <Override PartName="/ppt/ink/ink11.xml" ContentType="application/inkml+xml"/>
  <Override PartName="/ppt/ink/ink1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8" r:id="rId3"/>
    <p:sldId id="259" r:id="rId4"/>
    <p:sldId id="257" r:id="rId5"/>
    <p:sldId id="2659" r:id="rId6"/>
    <p:sldId id="2668" r:id="rId7"/>
    <p:sldId id="2667" r:id="rId8"/>
    <p:sldId id="266" r:id="rId9"/>
    <p:sldId id="260" r:id="rId10"/>
    <p:sldId id="265" r:id="rId11"/>
    <p:sldId id="264" r:id="rId12"/>
    <p:sldId id="2661" r:id="rId13"/>
    <p:sldId id="268" r:id="rId14"/>
    <p:sldId id="2666" r:id="rId15"/>
    <p:sldId id="262" r:id="rId16"/>
    <p:sldId id="2662" r:id="rId17"/>
    <p:sldId id="2665" r:id="rId18"/>
    <p:sldId id="2664" r:id="rId19"/>
    <p:sldId id="2669" r:id="rId20"/>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D76DF-9CB3-D94F-ABB4-B51B88BDC28B}" v="907" dt="2024-05-08T06:41:29.268"/>
    <p1510:client id="{16441821-0786-4BA0-B6DE-487A1F859F1D}" v="11" dt="2024-05-08T06:08:30.2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3"/>
    <p:restoredTop sz="80068"/>
  </p:normalViewPr>
  <p:slideViewPr>
    <p:cSldViewPr snapToGrid="0">
      <p:cViewPr varScale="1">
        <p:scale>
          <a:sx n="101" d="100"/>
          <a:sy n="101" d="100"/>
        </p:scale>
        <p:origin x="12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oran LEE" userId="38293220-e2b7-4716-9927-e610f70e2fb9" providerId="ADAL" clId="{AE9CDC66-239F-4F4C-8DD9-CFDB2C230CFD}"/>
    <pc:docChg chg="modSld">
      <pc:chgData name="Jooran LEE" userId="38293220-e2b7-4716-9927-e610f70e2fb9" providerId="ADAL" clId="{AE9CDC66-239F-4F4C-8DD9-CFDB2C230CFD}" dt="2024-04-28T16:56:37.490" v="6" actId="1076"/>
      <pc:docMkLst>
        <pc:docMk/>
      </pc:docMkLst>
      <pc:sldChg chg="modSp mod">
        <pc:chgData name="Jooran LEE" userId="38293220-e2b7-4716-9927-e610f70e2fb9" providerId="ADAL" clId="{AE9CDC66-239F-4F4C-8DD9-CFDB2C230CFD}" dt="2024-04-28T16:28:16.987" v="4" actId="20577"/>
        <pc:sldMkLst>
          <pc:docMk/>
          <pc:sldMk cId="3500420674" sldId="259"/>
        </pc:sldMkLst>
        <pc:spChg chg="mod">
          <ac:chgData name="Jooran LEE" userId="38293220-e2b7-4716-9927-e610f70e2fb9" providerId="ADAL" clId="{AE9CDC66-239F-4F4C-8DD9-CFDB2C230CFD}" dt="2024-04-28T16:28:16.987" v="4" actId="20577"/>
          <ac:spMkLst>
            <pc:docMk/>
            <pc:sldMk cId="3500420674" sldId="259"/>
            <ac:spMk id="4" creationId="{B2137380-F038-E833-B02E-E310D105EB5D}"/>
          </ac:spMkLst>
        </pc:spChg>
      </pc:sldChg>
      <pc:sldChg chg="modSp mod">
        <pc:chgData name="Jooran LEE" userId="38293220-e2b7-4716-9927-e610f70e2fb9" providerId="ADAL" clId="{AE9CDC66-239F-4F4C-8DD9-CFDB2C230CFD}" dt="2024-04-28T16:23:25.619" v="2" actId="1076"/>
        <pc:sldMkLst>
          <pc:docMk/>
          <pc:sldMk cId="1087028148" sldId="2661"/>
        </pc:sldMkLst>
        <pc:spChg chg="mod">
          <ac:chgData name="Jooran LEE" userId="38293220-e2b7-4716-9927-e610f70e2fb9" providerId="ADAL" clId="{AE9CDC66-239F-4F4C-8DD9-CFDB2C230CFD}" dt="2024-04-28T16:23:21.563" v="1" actId="1076"/>
          <ac:spMkLst>
            <pc:docMk/>
            <pc:sldMk cId="1087028148" sldId="2661"/>
            <ac:spMk id="12" creationId="{C68FE753-5314-F82F-18EA-04CC34E5AE17}"/>
          </ac:spMkLst>
        </pc:spChg>
        <pc:spChg chg="mod">
          <ac:chgData name="Jooran LEE" userId="38293220-e2b7-4716-9927-e610f70e2fb9" providerId="ADAL" clId="{AE9CDC66-239F-4F4C-8DD9-CFDB2C230CFD}" dt="2024-04-28T16:23:25.619" v="2" actId="1076"/>
          <ac:spMkLst>
            <pc:docMk/>
            <pc:sldMk cId="1087028148" sldId="2661"/>
            <ac:spMk id="21" creationId="{FBB95BA0-B3DF-7C0F-6082-66A001A9FE80}"/>
          </ac:spMkLst>
        </pc:spChg>
        <pc:picChg chg="mod">
          <ac:chgData name="Jooran LEE" userId="38293220-e2b7-4716-9927-e610f70e2fb9" providerId="ADAL" clId="{AE9CDC66-239F-4F4C-8DD9-CFDB2C230CFD}" dt="2024-04-28T16:23:21.563" v="1" actId="1076"/>
          <ac:picMkLst>
            <pc:docMk/>
            <pc:sldMk cId="1087028148" sldId="2661"/>
            <ac:picMk id="4098" creationId="{131D36DC-AD14-2BB3-923E-E9CE6EED4E95}"/>
          </ac:picMkLst>
        </pc:picChg>
      </pc:sldChg>
      <pc:sldChg chg="modSp mod">
        <pc:chgData name="Jooran LEE" userId="38293220-e2b7-4716-9927-e610f70e2fb9" providerId="ADAL" clId="{AE9CDC66-239F-4F4C-8DD9-CFDB2C230CFD}" dt="2024-04-28T16:56:37.490" v="6" actId="1076"/>
        <pc:sldMkLst>
          <pc:docMk/>
          <pc:sldMk cId="2083515726" sldId="2662"/>
        </pc:sldMkLst>
        <pc:spChg chg="mod">
          <ac:chgData name="Jooran LEE" userId="38293220-e2b7-4716-9927-e610f70e2fb9" providerId="ADAL" clId="{AE9CDC66-239F-4F4C-8DD9-CFDB2C230CFD}" dt="2024-04-28T16:56:37.490" v="6" actId="1076"/>
          <ac:spMkLst>
            <pc:docMk/>
            <pc:sldMk cId="2083515726" sldId="2662"/>
            <ac:spMk id="11" creationId="{B7FC9058-21A4-3D38-927C-ED60A86E7E90}"/>
          </ac:spMkLst>
        </pc:spChg>
        <pc:picChg chg="mod">
          <ac:chgData name="Jooran LEE" userId="38293220-e2b7-4716-9927-e610f70e2fb9" providerId="ADAL" clId="{AE9CDC66-239F-4F4C-8DD9-CFDB2C230CFD}" dt="2024-04-28T16:56:37.490" v="6" actId="1076"/>
          <ac:picMkLst>
            <pc:docMk/>
            <pc:sldMk cId="2083515726" sldId="2662"/>
            <ac:picMk id="8" creationId="{9F268CF5-1143-3207-9527-8B3226231D00}"/>
          </ac:picMkLst>
        </pc:picChg>
        <pc:picChg chg="mod">
          <ac:chgData name="Jooran LEE" userId="38293220-e2b7-4716-9927-e610f70e2fb9" providerId="ADAL" clId="{AE9CDC66-239F-4F4C-8DD9-CFDB2C230CFD}" dt="2024-04-28T16:56:34.390" v="5" actId="1076"/>
          <ac:picMkLst>
            <pc:docMk/>
            <pc:sldMk cId="2083515726" sldId="2662"/>
            <ac:picMk id="10" creationId="{3E4AB9BF-E466-5518-1892-8A8D3D8A8AFC}"/>
          </ac:picMkLst>
        </pc:picChg>
      </pc:sldChg>
    </pc:docChg>
  </pc:docChgLst>
  <pc:docChgLst>
    <pc:chgData name="Jooran LEE" userId="38293220-e2b7-4716-9927-e610f70e2fb9" providerId="ADAL" clId="{D6C6F294-4727-574E-B049-118ED3A76CED}"/>
    <pc:docChg chg="custSel modSld">
      <pc:chgData name="Jooran LEE" userId="38293220-e2b7-4716-9927-e610f70e2fb9" providerId="ADAL" clId="{D6C6F294-4727-574E-B049-118ED3A76CED}" dt="2024-04-29T10:00:20.648" v="101" actId="1076"/>
      <pc:docMkLst>
        <pc:docMk/>
      </pc:docMkLst>
      <pc:sldChg chg="modSp mod">
        <pc:chgData name="Jooran LEE" userId="38293220-e2b7-4716-9927-e610f70e2fb9" providerId="ADAL" clId="{D6C6F294-4727-574E-B049-118ED3A76CED}" dt="2024-04-17T02:51:25.189" v="28" actId="5793"/>
        <pc:sldMkLst>
          <pc:docMk/>
          <pc:sldMk cId="3500420674" sldId="259"/>
        </pc:sldMkLst>
        <pc:spChg chg="mod">
          <ac:chgData name="Jooran LEE" userId="38293220-e2b7-4716-9927-e610f70e2fb9" providerId="ADAL" clId="{D6C6F294-4727-574E-B049-118ED3A76CED}" dt="2024-04-17T02:51:25.189" v="28" actId="5793"/>
          <ac:spMkLst>
            <pc:docMk/>
            <pc:sldMk cId="3500420674" sldId="259"/>
            <ac:spMk id="4" creationId="{B2137380-F038-E833-B02E-E310D105EB5D}"/>
          </ac:spMkLst>
        </pc:spChg>
      </pc:sldChg>
      <pc:sldChg chg="addSp modSp mod">
        <pc:chgData name="Jooran LEE" userId="38293220-e2b7-4716-9927-e610f70e2fb9" providerId="ADAL" clId="{D6C6F294-4727-574E-B049-118ED3A76CED}" dt="2024-04-17T07:49:45.617" v="69" actId="113"/>
        <pc:sldMkLst>
          <pc:docMk/>
          <pc:sldMk cId="1223985704" sldId="260"/>
        </pc:sldMkLst>
        <pc:spChg chg="add mod">
          <ac:chgData name="Jooran LEE" userId="38293220-e2b7-4716-9927-e610f70e2fb9" providerId="ADAL" clId="{D6C6F294-4727-574E-B049-118ED3A76CED}" dt="2024-04-17T07:49:45.617" v="69" actId="113"/>
          <ac:spMkLst>
            <pc:docMk/>
            <pc:sldMk cId="1223985704" sldId="260"/>
            <ac:spMk id="3" creationId="{56CAC73D-E569-5751-A4D2-48B3787C3523}"/>
          </ac:spMkLst>
        </pc:spChg>
      </pc:sldChg>
      <pc:sldChg chg="modSp mod">
        <pc:chgData name="Jooran LEE" userId="38293220-e2b7-4716-9927-e610f70e2fb9" providerId="ADAL" clId="{D6C6F294-4727-574E-B049-118ED3A76CED}" dt="2024-04-29T10:00:20.648" v="101" actId="1076"/>
        <pc:sldMkLst>
          <pc:docMk/>
          <pc:sldMk cId="1613204725" sldId="262"/>
        </pc:sldMkLst>
        <pc:grpChg chg="mod">
          <ac:chgData name="Jooran LEE" userId="38293220-e2b7-4716-9927-e610f70e2fb9" providerId="ADAL" clId="{D6C6F294-4727-574E-B049-118ED3A76CED}" dt="2024-04-29T10:00:20.648" v="101" actId="1076"/>
          <ac:grpSpMkLst>
            <pc:docMk/>
            <pc:sldMk cId="1613204725" sldId="262"/>
            <ac:grpSpMk id="9" creationId="{D29397E3-8F71-2C33-A179-A073A7186F96}"/>
          </ac:grpSpMkLst>
        </pc:grpChg>
        <pc:picChg chg="mod">
          <ac:chgData name="Jooran LEE" userId="38293220-e2b7-4716-9927-e610f70e2fb9" providerId="ADAL" clId="{D6C6F294-4727-574E-B049-118ED3A76CED}" dt="2024-04-17T07:55:44.026" v="100" actId="1076"/>
          <ac:picMkLst>
            <pc:docMk/>
            <pc:sldMk cId="1613204725" sldId="262"/>
            <ac:picMk id="6" creationId="{D7271EF6-7CD0-988A-E8E6-1CDFA48507F3}"/>
          </ac:picMkLst>
        </pc:picChg>
        <pc:picChg chg="mod">
          <ac:chgData name="Jooran LEE" userId="38293220-e2b7-4716-9927-e610f70e2fb9" providerId="ADAL" clId="{D6C6F294-4727-574E-B049-118ED3A76CED}" dt="2024-04-29T10:00:20.648" v="101" actId="1076"/>
          <ac:picMkLst>
            <pc:docMk/>
            <pc:sldMk cId="1613204725" sldId="262"/>
            <ac:picMk id="28" creationId="{E1478E71-A95A-D253-362C-9688457B45C3}"/>
          </ac:picMkLst>
        </pc:picChg>
        <pc:picChg chg="mod">
          <ac:chgData name="Jooran LEE" userId="38293220-e2b7-4716-9927-e610f70e2fb9" providerId="ADAL" clId="{D6C6F294-4727-574E-B049-118ED3A76CED}" dt="2024-04-29T10:00:20.648" v="101" actId="1076"/>
          <ac:picMkLst>
            <pc:docMk/>
            <pc:sldMk cId="1613204725" sldId="262"/>
            <ac:picMk id="30" creationId="{645FF03D-8D60-1A10-2103-AEB6ED88E964}"/>
          </ac:picMkLst>
        </pc:picChg>
        <pc:picChg chg="mod">
          <ac:chgData name="Jooran LEE" userId="38293220-e2b7-4716-9927-e610f70e2fb9" providerId="ADAL" clId="{D6C6F294-4727-574E-B049-118ED3A76CED}" dt="2024-04-29T10:00:20.648" v="101" actId="1076"/>
          <ac:picMkLst>
            <pc:docMk/>
            <pc:sldMk cId="1613204725" sldId="262"/>
            <ac:picMk id="34" creationId="{E7BBB1AC-C449-3806-ECB2-294BA46E48AF}"/>
          </ac:picMkLst>
        </pc:picChg>
        <pc:picChg chg="mod">
          <ac:chgData name="Jooran LEE" userId="38293220-e2b7-4716-9927-e610f70e2fb9" providerId="ADAL" clId="{D6C6F294-4727-574E-B049-118ED3A76CED}" dt="2024-04-29T10:00:20.648" v="101" actId="1076"/>
          <ac:picMkLst>
            <pc:docMk/>
            <pc:sldMk cId="1613204725" sldId="262"/>
            <ac:picMk id="36" creationId="{0EDA513E-0EFB-56E8-C7AE-2BCE3DD74890}"/>
          </ac:picMkLst>
        </pc:picChg>
      </pc:sldChg>
      <pc:sldChg chg="addSp modSp mod">
        <pc:chgData name="Jooran LEE" userId="38293220-e2b7-4716-9927-e610f70e2fb9" providerId="ADAL" clId="{D6C6F294-4727-574E-B049-118ED3A76CED}" dt="2024-04-17T07:55:36.003" v="99" actId="20577"/>
        <pc:sldMkLst>
          <pc:docMk/>
          <pc:sldMk cId="557722890" sldId="267"/>
        </pc:sldMkLst>
        <pc:spChg chg="add mod">
          <ac:chgData name="Jooran LEE" userId="38293220-e2b7-4716-9927-e610f70e2fb9" providerId="ADAL" clId="{D6C6F294-4727-574E-B049-118ED3A76CED}" dt="2024-04-17T07:55:36.003" v="99" actId="20577"/>
          <ac:spMkLst>
            <pc:docMk/>
            <pc:sldMk cId="557722890" sldId="267"/>
            <ac:spMk id="2" creationId="{428A1D1E-111D-F705-A059-07C408D2D950}"/>
          </ac:spMkLst>
        </pc:spChg>
      </pc:sldChg>
    </pc:docChg>
  </pc:docChgLst>
  <pc:docChgLst>
    <pc:chgData name="Jooran LEE" userId="38293220-e2b7-4716-9927-e610f70e2fb9" providerId="ADAL" clId="{16441821-0786-4BA0-B6DE-487A1F859F1D}"/>
    <pc:docChg chg="undo custSel addSld delSld modSld sldOrd">
      <pc:chgData name="Jooran LEE" userId="38293220-e2b7-4716-9927-e610f70e2fb9" providerId="ADAL" clId="{16441821-0786-4BA0-B6DE-487A1F859F1D}" dt="2024-05-08T06:08:30.218" v="26829" actId="20577"/>
      <pc:docMkLst>
        <pc:docMk/>
      </pc:docMkLst>
      <pc:sldChg chg="modSp mod">
        <pc:chgData name="Jooran LEE" userId="38293220-e2b7-4716-9927-e610f70e2fb9" providerId="ADAL" clId="{16441821-0786-4BA0-B6DE-487A1F859F1D}" dt="2024-04-17T04:26:39.727" v="1543" actId="1076"/>
        <pc:sldMkLst>
          <pc:docMk/>
          <pc:sldMk cId="2262363246" sldId="256"/>
        </pc:sldMkLst>
        <pc:spChg chg="mod">
          <ac:chgData name="Jooran LEE" userId="38293220-e2b7-4716-9927-e610f70e2fb9" providerId="ADAL" clId="{16441821-0786-4BA0-B6DE-487A1F859F1D}" dt="2024-04-17T04:26:39.727" v="1543" actId="1076"/>
          <ac:spMkLst>
            <pc:docMk/>
            <pc:sldMk cId="2262363246" sldId="256"/>
            <ac:spMk id="2" creationId="{2D548383-4EC8-574B-682C-1FB2805874A7}"/>
          </ac:spMkLst>
        </pc:spChg>
        <pc:spChg chg="mod">
          <ac:chgData name="Jooran LEE" userId="38293220-e2b7-4716-9927-e610f70e2fb9" providerId="ADAL" clId="{16441821-0786-4BA0-B6DE-487A1F859F1D}" dt="2024-04-17T04:26:37.224" v="1542" actId="1076"/>
          <ac:spMkLst>
            <pc:docMk/>
            <pc:sldMk cId="2262363246" sldId="256"/>
            <ac:spMk id="3" creationId="{93DF4AE1-FD36-11D1-5483-4A93E20D5108}"/>
          </ac:spMkLst>
        </pc:spChg>
      </pc:sldChg>
      <pc:sldChg chg="addSp delSp modSp mod">
        <pc:chgData name="Jooran LEE" userId="38293220-e2b7-4716-9927-e610f70e2fb9" providerId="ADAL" clId="{16441821-0786-4BA0-B6DE-487A1F859F1D}" dt="2024-04-29T08:21:31.033" v="12676" actId="1076"/>
        <pc:sldMkLst>
          <pc:docMk/>
          <pc:sldMk cId="2324246018" sldId="257"/>
        </pc:sldMkLst>
        <pc:spChg chg="del">
          <ac:chgData name="Jooran LEE" userId="38293220-e2b7-4716-9927-e610f70e2fb9" providerId="ADAL" clId="{16441821-0786-4BA0-B6DE-487A1F859F1D}" dt="2024-04-17T03:36:02.695" v="311" actId="478"/>
          <ac:spMkLst>
            <pc:docMk/>
            <pc:sldMk cId="2324246018" sldId="257"/>
            <ac:spMk id="2" creationId="{B5BF3977-9959-E6BE-4B00-BFBB626EF275}"/>
          </ac:spMkLst>
        </pc:spChg>
        <pc:spChg chg="mod">
          <ac:chgData name="Jooran LEE" userId="38293220-e2b7-4716-9927-e610f70e2fb9" providerId="ADAL" clId="{16441821-0786-4BA0-B6DE-487A1F859F1D}" dt="2024-04-29T08:21:31.033" v="12676" actId="1076"/>
          <ac:spMkLst>
            <pc:docMk/>
            <pc:sldMk cId="2324246018" sldId="257"/>
            <ac:spMk id="3" creationId="{6128AD8B-F03B-0D13-B3F5-C69C0AB71387}"/>
          </ac:spMkLst>
        </pc:spChg>
        <pc:spChg chg="add mod">
          <ac:chgData name="Jooran LEE" userId="38293220-e2b7-4716-9927-e610f70e2fb9" providerId="ADAL" clId="{16441821-0786-4BA0-B6DE-487A1F859F1D}" dt="2024-04-17T12:52:53.784" v="4102" actId="1076"/>
          <ac:spMkLst>
            <pc:docMk/>
            <pc:sldMk cId="2324246018" sldId="257"/>
            <ac:spMk id="4" creationId="{886604E3-B34C-30CE-F591-822CCA0409C2}"/>
          </ac:spMkLst>
        </pc:spChg>
        <pc:spChg chg="add mod">
          <ac:chgData name="Jooran LEE" userId="38293220-e2b7-4716-9927-e610f70e2fb9" providerId="ADAL" clId="{16441821-0786-4BA0-B6DE-487A1F859F1D}" dt="2024-04-17T03:58:21.879" v="382"/>
          <ac:spMkLst>
            <pc:docMk/>
            <pc:sldMk cId="2324246018" sldId="257"/>
            <ac:spMk id="5" creationId="{B739DD78-5654-7267-788A-1A12A9CBD6EB}"/>
          </ac:spMkLst>
        </pc:spChg>
      </pc:sldChg>
      <pc:sldChg chg="modSp mod">
        <pc:chgData name="Jooran LEE" userId="38293220-e2b7-4716-9927-e610f70e2fb9" providerId="ADAL" clId="{16441821-0786-4BA0-B6DE-487A1F859F1D}" dt="2024-04-17T04:30:50.524" v="1716" actId="20577"/>
        <pc:sldMkLst>
          <pc:docMk/>
          <pc:sldMk cId="451384523" sldId="258"/>
        </pc:sldMkLst>
        <pc:spChg chg="mod">
          <ac:chgData name="Jooran LEE" userId="38293220-e2b7-4716-9927-e610f70e2fb9" providerId="ADAL" clId="{16441821-0786-4BA0-B6DE-487A1F859F1D}" dt="2024-04-17T04:30:50.524" v="1716" actId="20577"/>
          <ac:spMkLst>
            <pc:docMk/>
            <pc:sldMk cId="451384523" sldId="258"/>
            <ac:spMk id="4" creationId="{B2137380-F038-E833-B02E-E310D105EB5D}"/>
          </ac:spMkLst>
        </pc:spChg>
        <pc:picChg chg="mod">
          <ac:chgData name="Jooran LEE" userId="38293220-e2b7-4716-9927-e610f70e2fb9" providerId="ADAL" clId="{16441821-0786-4BA0-B6DE-487A1F859F1D}" dt="2024-04-17T04:26:44.615" v="1545" actId="1076"/>
          <ac:picMkLst>
            <pc:docMk/>
            <pc:sldMk cId="451384523" sldId="258"/>
            <ac:picMk id="1026" creationId="{5F24C7BF-C7E4-9242-FD5E-01FFDBC0507A}"/>
          </ac:picMkLst>
        </pc:picChg>
      </pc:sldChg>
      <pc:sldChg chg="addSp delSp modSp mod">
        <pc:chgData name="Jooran LEE" userId="38293220-e2b7-4716-9927-e610f70e2fb9" providerId="ADAL" clId="{16441821-0786-4BA0-B6DE-487A1F859F1D}" dt="2024-04-24T05:44:39.441" v="4474" actId="1076"/>
        <pc:sldMkLst>
          <pc:docMk/>
          <pc:sldMk cId="3500420674" sldId="259"/>
        </pc:sldMkLst>
        <pc:spChg chg="mod">
          <ac:chgData name="Jooran LEE" userId="38293220-e2b7-4716-9927-e610f70e2fb9" providerId="ADAL" clId="{16441821-0786-4BA0-B6DE-487A1F859F1D}" dt="2024-04-17T04:26:49.992" v="1546" actId="1076"/>
          <ac:spMkLst>
            <pc:docMk/>
            <pc:sldMk cId="3500420674" sldId="259"/>
            <ac:spMk id="2" creationId="{719DB99B-4032-7647-F626-59E0E1F6744D}"/>
          </ac:spMkLst>
        </pc:spChg>
        <pc:spChg chg="mod">
          <ac:chgData name="Jooran LEE" userId="38293220-e2b7-4716-9927-e610f70e2fb9" providerId="ADAL" clId="{16441821-0786-4BA0-B6DE-487A1F859F1D}" dt="2024-04-24T05:44:27.280" v="4465" actId="1076"/>
          <ac:spMkLst>
            <pc:docMk/>
            <pc:sldMk cId="3500420674" sldId="259"/>
            <ac:spMk id="4" creationId="{B2137380-F038-E833-B02E-E310D105EB5D}"/>
          </ac:spMkLst>
        </pc:spChg>
        <pc:picChg chg="add mod">
          <ac:chgData name="Jooran LEE" userId="38293220-e2b7-4716-9927-e610f70e2fb9" providerId="ADAL" clId="{16441821-0786-4BA0-B6DE-487A1F859F1D}" dt="2024-04-24T05:44:35.289" v="4471" actId="1076"/>
          <ac:picMkLst>
            <pc:docMk/>
            <pc:sldMk cId="3500420674" sldId="259"/>
            <ac:picMk id="5" creationId="{50CFF515-B916-D694-E55F-5D2AEB253D4B}"/>
          </ac:picMkLst>
        </pc:picChg>
        <pc:picChg chg="mod">
          <ac:chgData name="Jooran LEE" userId="38293220-e2b7-4716-9927-e610f70e2fb9" providerId="ADAL" clId="{16441821-0786-4BA0-B6DE-487A1F859F1D}" dt="2024-04-24T05:44:30.776" v="4468" actId="1076"/>
          <ac:picMkLst>
            <pc:docMk/>
            <pc:sldMk cId="3500420674" sldId="259"/>
            <ac:picMk id="7" creationId="{6593A33B-F212-8010-1A38-C46FC75FC9A3}"/>
          </ac:picMkLst>
        </pc:picChg>
        <pc:picChg chg="add del mod">
          <ac:chgData name="Jooran LEE" userId="38293220-e2b7-4716-9927-e610f70e2fb9" providerId="ADAL" clId="{16441821-0786-4BA0-B6DE-487A1F859F1D}" dt="2024-04-24T05:44:39.441" v="4474" actId="1076"/>
          <ac:picMkLst>
            <pc:docMk/>
            <pc:sldMk cId="3500420674" sldId="259"/>
            <ac:picMk id="9" creationId="{7F93C0CC-F9AE-77EC-8156-9F0CFBE2BBDD}"/>
          </ac:picMkLst>
        </pc:picChg>
      </pc:sldChg>
      <pc:sldChg chg="addSp delSp modSp mod ord modNotesTx">
        <pc:chgData name="Jooran LEE" userId="38293220-e2b7-4716-9927-e610f70e2fb9" providerId="ADAL" clId="{16441821-0786-4BA0-B6DE-487A1F859F1D}" dt="2024-05-08T06:08:30.218" v="26829" actId="20577"/>
        <pc:sldMkLst>
          <pc:docMk/>
          <pc:sldMk cId="1223985704" sldId="260"/>
        </pc:sldMkLst>
        <pc:spChg chg="add mod">
          <ac:chgData name="Jooran LEE" userId="38293220-e2b7-4716-9927-e610f70e2fb9" providerId="ADAL" clId="{16441821-0786-4BA0-B6DE-487A1F859F1D}" dt="2024-04-25T05:03:32.401" v="9792" actId="20577"/>
          <ac:spMkLst>
            <pc:docMk/>
            <pc:sldMk cId="1223985704" sldId="260"/>
            <ac:spMk id="2" creationId="{351EE10A-7DF5-E028-42E1-75CFEF62D8C5}"/>
          </ac:spMkLst>
        </pc:spChg>
        <pc:spChg chg="del">
          <ac:chgData name="Jooran LEE" userId="38293220-e2b7-4716-9927-e610f70e2fb9" providerId="ADAL" clId="{16441821-0786-4BA0-B6DE-487A1F859F1D}" dt="2024-04-17T12:51:04.720" v="3813" actId="478"/>
          <ac:spMkLst>
            <pc:docMk/>
            <pc:sldMk cId="1223985704" sldId="260"/>
            <ac:spMk id="3" creationId="{56CAC73D-E569-5751-A4D2-48B3787C3523}"/>
          </ac:spMkLst>
        </pc:spChg>
        <pc:spChg chg="add mod">
          <ac:chgData name="Jooran LEE" userId="38293220-e2b7-4716-9927-e610f70e2fb9" providerId="ADAL" clId="{16441821-0786-4BA0-B6DE-487A1F859F1D}" dt="2024-05-06T06:29:59.375" v="13622" actId="1076"/>
          <ac:spMkLst>
            <pc:docMk/>
            <pc:sldMk cId="1223985704" sldId="260"/>
            <ac:spMk id="10" creationId="{6B0694F8-5FD0-DAF0-B4DF-CE2ECFD22D2F}"/>
          </ac:spMkLst>
        </pc:spChg>
        <pc:spChg chg="add mod">
          <ac:chgData name="Jooran LEE" userId="38293220-e2b7-4716-9927-e610f70e2fb9" providerId="ADAL" clId="{16441821-0786-4BA0-B6DE-487A1F859F1D}" dt="2024-04-17T04:19:15.895" v="1044" actId="164"/>
          <ac:spMkLst>
            <pc:docMk/>
            <pc:sldMk cId="1223985704" sldId="260"/>
            <ac:spMk id="19" creationId="{6367F152-A2B1-CEF8-684D-66F6D7AED78C}"/>
          </ac:spMkLst>
        </pc:spChg>
        <pc:spChg chg="add mod">
          <ac:chgData name="Jooran LEE" userId="38293220-e2b7-4716-9927-e610f70e2fb9" providerId="ADAL" clId="{16441821-0786-4BA0-B6DE-487A1F859F1D}" dt="2024-04-17T04:19:15.895" v="1044" actId="164"/>
          <ac:spMkLst>
            <pc:docMk/>
            <pc:sldMk cId="1223985704" sldId="260"/>
            <ac:spMk id="20" creationId="{23024C30-4955-9E82-443E-1FEEFA26F254}"/>
          </ac:spMkLst>
        </pc:spChg>
        <pc:spChg chg="add mod">
          <ac:chgData name="Jooran LEE" userId="38293220-e2b7-4716-9927-e610f70e2fb9" providerId="ADAL" clId="{16441821-0786-4BA0-B6DE-487A1F859F1D}" dt="2024-04-17T04:19:15.895" v="1044" actId="164"/>
          <ac:spMkLst>
            <pc:docMk/>
            <pc:sldMk cId="1223985704" sldId="260"/>
            <ac:spMk id="21" creationId="{FF7D78BF-AAC9-1898-76EA-571D1D7C573B}"/>
          </ac:spMkLst>
        </pc:spChg>
        <pc:spChg chg="add mod">
          <ac:chgData name="Jooran LEE" userId="38293220-e2b7-4716-9927-e610f70e2fb9" providerId="ADAL" clId="{16441821-0786-4BA0-B6DE-487A1F859F1D}" dt="2024-04-17T04:19:15.895" v="1044" actId="164"/>
          <ac:spMkLst>
            <pc:docMk/>
            <pc:sldMk cId="1223985704" sldId="260"/>
            <ac:spMk id="22" creationId="{126880BE-8785-D4C6-8E6A-2F7369415F21}"/>
          </ac:spMkLst>
        </pc:spChg>
        <pc:spChg chg="add mod">
          <ac:chgData name="Jooran LEE" userId="38293220-e2b7-4716-9927-e610f70e2fb9" providerId="ADAL" clId="{16441821-0786-4BA0-B6DE-487A1F859F1D}" dt="2024-04-17T04:19:15.895" v="1044" actId="164"/>
          <ac:spMkLst>
            <pc:docMk/>
            <pc:sldMk cId="1223985704" sldId="260"/>
            <ac:spMk id="23" creationId="{B5610D01-5BC9-7A5C-92F4-EC1BF6774C64}"/>
          </ac:spMkLst>
        </pc:spChg>
        <pc:spChg chg="add mod">
          <ac:chgData name="Jooran LEE" userId="38293220-e2b7-4716-9927-e610f70e2fb9" providerId="ADAL" clId="{16441821-0786-4BA0-B6DE-487A1F859F1D}" dt="2024-04-17T04:19:15.895" v="1044" actId="164"/>
          <ac:spMkLst>
            <pc:docMk/>
            <pc:sldMk cId="1223985704" sldId="260"/>
            <ac:spMk id="24" creationId="{436AECA7-CACA-8905-9553-FA7A2F36EB9B}"/>
          </ac:spMkLst>
        </pc:spChg>
        <pc:grpChg chg="add mod">
          <ac:chgData name="Jooran LEE" userId="38293220-e2b7-4716-9927-e610f70e2fb9" providerId="ADAL" clId="{16441821-0786-4BA0-B6DE-487A1F859F1D}" dt="2024-04-17T12:52:46.134" v="4098" actId="1076"/>
          <ac:grpSpMkLst>
            <pc:docMk/>
            <pc:sldMk cId="1223985704" sldId="260"/>
            <ac:grpSpMk id="25" creationId="{CA381A7A-E8A5-FFEE-80C0-A5B308DDAABF}"/>
          </ac:grpSpMkLst>
        </pc:grpChg>
        <pc:graphicFrameChg chg="add del mod modGraphic">
          <ac:chgData name="Jooran LEE" userId="38293220-e2b7-4716-9927-e610f70e2fb9" providerId="ADAL" clId="{16441821-0786-4BA0-B6DE-487A1F859F1D}" dt="2024-04-17T04:22:24.786" v="1335" actId="478"/>
          <ac:graphicFrameMkLst>
            <pc:docMk/>
            <pc:sldMk cId="1223985704" sldId="260"/>
            <ac:graphicFrameMk id="26" creationId="{32FDE2A5-96E4-222A-EB51-7A12DAEB77BD}"/>
          </ac:graphicFrameMkLst>
        </pc:graphicFrameChg>
        <pc:picChg chg="add del mod">
          <ac:chgData name="Jooran LEE" userId="38293220-e2b7-4716-9927-e610f70e2fb9" providerId="ADAL" clId="{16441821-0786-4BA0-B6DE-487A1F859F1D}" dt="2024-04-17T04:15:46.453" v="902" actId="21"/>
          <ac:picMkLst>
            <pc:docMk/>
            <pc:sldMk cId="1223985704" sldId="260"/>
            <ac:picMk id="4" creationId="{E226C24A-1184-F9E1-E264-1BC8BD62DFEC}"/>
          </ac:picMkLst>
        </pc:picChg>
        <pc:picChg chg="del mod">
          <ac:chgData name="Jooran LEE" userId="38293220-e2b7-4716-9927-e610f70e2fb9" providerId="ADAL" clId="{16441821-0786-4BA0-B6DE-487A1F859F1D}" dt="2024-04-17T03:50:13.383" v="352" actId="478"/>
          <ac:picMkLst>
            <pc:docMk/>
            <pc:sldMk cId="1223985704" sldId="260"/>
            <ac:picMk id="4" creationId="{E44E4F8E-3385-209D-73E7-34A36D2C87B3}"/>
          </ac:picMkLst>
        </pc:picChg>
        <pc:picChg chg="add del mod">
          <ac:chgData name="Jooran LEE" userId="38293220-e2b7-4716-9927-e610f70e2fb9" providerId="ADAL" clId="{16441821-0786-4BA0-B6DE-487A1F859F1D}" dt="2024-04-17T04:03:25.021" v="881" actId="478"/>
          <ac:picMkLst>
            <pc:docMk/>
            <pc:sldMk cId="1223985704" sldId="260"/>
            <ac:picMk id="5" creationId="{3FEFC3F6-65BB-1543-96B7-9D2498EBE89A}"/>
          </ac:picMkLst>
        </pc:picChg>
        <pc:picChg chg="add del mod">
          <ac:chgData name="Jooran LEE" userId="38293220-e2b7-4716-9927-e610f70e2fb9" providerId="ADAL" clId="{16441821-0786-4BA0-B6DE-487A1F859F1D}" dt="2024-04-17T14:08:30.666" v="4421" actId="478"/>
          <ac:picMkLst>
            <pc:docMk/>
            <pc:sldMk cId="1223985704" sldId="260"/>
            <ac:picMk id="7" creationId="{657DDFC2-B72B-7E46-1430-89AA89D65E2F}"/>
          </ac:picMkLst>
        </pc:picChg>
        <pc:picChg chg="add mod">
          <ac:chgData name="Jooran LEE" userId="38293220-e2b7-4716-9927-e610f70e2fb9" providerId="ADAL" clId="{16441821-0786-4BA0-B6DE-487A1F859F1D}" dt="2024-04-17T04:19:15.895" v="1044" actId="164"/>
          <ac:picMkLst>
            <pc:docMk/>
            <pc:sldMk cId="1223985704" sldId="260"/>
            <ac:picMk id="8" creationId="{5CB2F083-FAC9-C635-C8FF-74506EF9BFA3}"/>
          </ac:picMkLst>
        </pc:picChg>
        <pc:picChg chg="add del mod">
          <ac:chgData name="Jooran LEE" userId="38293220-e2b7-4716-9927-e610f70e2fb9" providerId="ADAL" clId="{16441821-0786-4BA0-B6DE-487A1F859F1D}" dt="2024-04-17T04:03:26.475" v="882" actId="478"/>
          <ac:picMkLst>
            <pc:docMk/>
            <pc:sldMk cId="1223985704" sldId="260"/>
            <ac:picMk id="9" creationId="{BFD5F2F7-4B18-F37F-A094-452C3A3CCC07}"/>
          </ac:picMkLst>
        </pc:picChg>
        <pc:picChg chg="add del mod">
          <ac:chgData name="Jooran LEE" userId="38293220-e2b7-4716-9927-e610f70e2fb9" providerId="ADAL" clId="{16441821-0786-4BA0-B6DE-487A1F859F1D}" dt="2024-04-17T04:22:13.879" v="1333" actId="478"/>
          <ac:picMkLst>
            <pc:docMk/>
            <pc:sldMk cId="1223985704" sldId="260"/>
            <ac:picMk id="27" creationId="{93308D5D-58F3-4C2A-E432-FF077AAE1E16}"/>
          </ac:picMkLst>
        </pc:picChg>
        <pc:picChg chg="add mod">
          <ac:chgData name="Jooran LEE" userId="38293220-e2b7-4716-9927-e610f70e2fb9" providerId="ADAL" clId="{16441821-0786-4BA0-B6DE-487A1F859F1D}" dt="2024-04-17T14:08:38.257" v="4425" actId="1076"/>
          <ac:picMkLst>
            <pc:docMk/>
            <pc:sldMk cId="1223985704" sldId="260"/>
            <ac:picMk id="29" creationId="{B5835BCF-9376-C180-9B6B-A348CB8AA95E}"/>
          </ac:picMkLst>
        </pc:picChg>
        <pc:cxnChg chg="add mod">
          <ac:chgData name="Jooran LEE" userId="38293220-e2b7-4716-9927-e610f70e2fb9" providerId="ADAL" clId="{16441821-0786-4BA0-B6DE-487A1F859F1D}" dt="2024-04-17T04:19:15.895" v="1044" actId="164"/>
          <ac:cxnSpMkLst>
            <pc:docMk/>
            <pc:sldMk cId="1223985704" sldId="260"/>
            <ac:cxnSpMk id="12" creationId="{4665E80D-D01D-2B77-1A79-9E44E38015DD}"/>
          </ac:cxnSpMkLst>
        </pc:cxnChg>
        <pc:cxnChg chg="add mod">
          <ac:chgData name="Jooran LEE" userId="38293220-e2b7-4716-9927-e610f70e2fb9" providerId="ADAL" clId="{16441821-0786-4BA0-B6DE-487A1F859F1D}" dt="2024-04-17T04:19:15.895" v="1044" actId="164"/>
          <ac:cxnSpMkLst>
            <pc:docMk/>
            <pc:sldMk cId="1223985704" sldId="260"/>
            <ac:cxnSpMk id="13" creationId="{7EE15E09-96AA-6A8A-977B-B5FEE3E7448D}"/>
          </ac:cxnSpMkLst>
        </pc:cxnChg>
        <pc:cxnChg chg="add mod">
          <ac:chgData name="Jooran LEE" userId="38293220-e2b7-4716-9927-e610f70e2fb9" providerId="ADAL" clId="{16441821-0786-4BA0-B6DE-487A1F859F1D}" dt="2024-04-17T04:19:15.895" v="1044" actId="164"/>
          <ac:cxnSpMkLst>
            <pc:docMk/>
            <pc:sldMk cId="1223985704" sldId="260"/>
            <ac:cxnSpMk id="14" creationId="{BF783FC5-DB6E-FD2F-F29C-130B1B8A5EB6}"/>
          </ac:cxnSpMkLst>
        </pc:cxnChg>
        <pc:cxnChg chg="add mod">
          <ac:chgData name="Jooran LEE" userId="38293220-e2b7-4716-9927-e610f70e2fb9" providerId="ADAL" clId="{16441821-0786-4BA0-B6DE-487A1F859F1D}" dt="2024-04-17T04:19:15.895" v="1044" actId="164"/>
          <ac:cxnSpMkLst>
            <pc:docMk/>
            <pc:sldMk cId="1223985704" sldId="260"/>
            <ac:cxnSpMk id="15" creationId="{56AFB019-2D38-8A5F-A380-15E74196B970}"/>
          </ac:cxnSpMkLst>
        </pc:cxnChg>
        <pc:cxnChg chg="add mod">
          <ac:chgData name="Jooran LEE" userId="38293220-e2b7-4716-9927-e610f70e2fb9" providerId="ADAL" clId="{16441821-0786-4BA0-B6DE-487A1F859F1D}" dt="2024-04-17T04:19:15.895" v="1044" actId="164"/>
          <ac:cxnSpMkLst>
            <pc:docMk/>
            <pc:sldMk cId="1223985704" sldId="260"/>
            <ac:cxnSpMk id="16" creationId="{8DF8D8F0-4ABE-9D5B-CD37-7EDCC8E7CFEC}"/>
          </ac:cxnSpMkLst>
        </pc:cxnChg>
        <pc:cxnChg chg="add mod">
          <ac:chgData name="Jooran LEE" userId="38293220-e2b7-4716-9927-e610f70e2fb9" providerId="ADAL" clId="{16441821-0786-4BA0-B6DE-487A1F859F1D}" dt="2024-04-17T04:19:15.895" v="1044" actId="164"/>
          <ac:cxnSpMkLst>
            <pc:docMk/>
            <pc:sldMk cId="1223985704" sldId="260"/>
            <ac:cxnSpMk id="17" creationId="{14CA3146-E85E-8708-91F6-0BE67AC61F9D}"/>
          </ac:cxnSpMkLst>
        </pc:cxnChg>
      </pc:sldChg>
      <pc:sldChg chg="addSp delSp modSp new del mod">
        <pc:chgData name="Jooran LEE" userId="38293220-e2b7-4716-9927-e610f70e2fb9" providerId="ADAL" clId="{16441821-0786-4BA0-B6DE-487A1F859F1D}" dt="2024-04-29T07:58:50.067" v="12463" actId="47"/>
        <pc:sldMkLst>
          <pc:docMk/>
          <pc:sldMk cId="4220184163" sldId="261"/>
        </pc:sldMkLst>
        <pc:spChg chg="del">
          <ac:chgData name="Jooran LEE" userId="38293220-e2b7-4716-9927-e610f70e2fb9" providerId="ADAL" clId="{16441821-0786-4BA0-B6DE-487A1F859F1D}" dt="2024-04-17T02:53:49.067" v="2" actId="478"/>
          <ac:spMkLst>
            <pc:docMk/>
            <pc:sldMk cId="4220184163" sldId="261"/>
            <ac:spMk id="2" creationId="{B8C015AF-7EA7-698E-94F6-2C34396E308B}"/>
          </ac:spMkLst>
        </pc:spChg>
        <pc:spChg chg="del">
          <ac:chgData name="Jooran LEE" userId="38293220-e2b7-4716-9927-e610f70e2fb9" providerId="ADAL" clId="{16441821-0786-4BA0-B6DE-487A1F859F1D}" dt="2024-04-17T02:53:49.067" v="2" actId="478"/>
          <ac:spMkLst>
            <pc:docMk/>
            <pc:sldMk cId="4220184163" sldId="261"/>
            <ac:spMk id="3" creationId="{76CF34AA-FCFD-A2D8-3F9E-3793A668427F}"/>
          </ac:spMkLst>
        </pc:spChg>
        <pc:spChg chg="add mod">
          <ac:chgData name="Jooran LEE" userId="38293220-e2b7-4716-9927-e610f70e2fb9" providerId="ADAL" clId="{16441821-0786-4BA0-B6DE-487A1F859F1D}" dt="2024-04-25T05:02:41.192" v="9779" actId="1076"/>
          <ac:spMkLst>
            <pc:docMk/>
            <pc:sldMk cId="4220184163" sldId="261"/>
            <ac:spMk id="4" creationId="{582AA206-2BFD-2A02-3671-ABF60CE3F972}"/>
          </ac:spMkLst>
        </pc:spChg>
        <pc:spChg chg="add mod">
          <ac:chgData name="Jooran LEE" userId="38293220-e2b7-4716-9927-e610f70e2fb9" providerId="ADAL" clId="{16441821-0786-4BA0-B6DE-487A1F859F1D}" dt="2024-04-24T08:10:24.424" v="9586" actId="1076"/>
          <ac:spMkLst>
            <pc:docMk/>
            <pc:sldMk cId="4220184163" sldId="261"/>
            <ac:spMk id="5" creationId="{F89D681C-2344-0BD4-70B7-6EE694E48B0A}"/>
          </ac:spMkLst>
        </pc:spChg>
      </pc:sldChg>
      <pc:sldChg chg="addSp delSp modSp new mod ord modNotesTx">
        <pc:chgData name="Jooran LEE" userId="38293220-e2b7-4716-9927-e610f70e2fb9" providerId="ADAL" clId="{16441821-0786-4BA0-B6DE-487A1F859F1D}" dt="2024-05-06T08:36:40.257" v="26107" actId="20577"/>
        <pc:sldMkLst>
          <pc:docMk/>
          <pc:sldMk cId="1613204725" sldId="262"/>
        </pc:sldMkLst>
        <pc:spChg chg="del">
          <ac:chgData name="Jooran LEE" userId="38293220-e2b7-4716-9927-e610f70e2fb9" providerId="ADAL" clId="{16441821-0786-4BA0-B6DE-487A1F859F1D}" dt="2024-04-17T04:23:44.297" v="1379" actId="478"/>
          <ac:spMkLst>
            <pc:docMk/>
            <pc:sldMk cId="1613204725" sldId="262"/>
            <ac:spMk id="2" creationId="{5D834D0B-AAD2-BB63-1830-3D05C1E99550}"/>
          </ac:spMkLst>
        </pc:spChg>
        <pc:spChg chg="del">
          <ac:chgData name="Jooran LEE" userId="38293220-e2b7-4716-9927-e610f70e2fb9" providerId="ADAL" clId="{16441821-0786-4BA0-B6DE-487A1F859F1D}" dt="2024-04-17T04:23:44.297" v="1379" actId="478"/>
          <ac:spMkLst>
            <pc:docMk/>
            <pc:sldMk cId="1613204725" sldId="262"/>
            <ac:spMk id="3" creationId="{249957FF-0E49-0455-142B-857319E2F014}"/>
          </ac:spMkLst>
        </pc:spChg>
        <pc:spChg chg="add mod">
          <ac:chgData name="Jooran LEE" userId="38293220-e2b7-4716-9927-e610f70e2fb9" providerId="ADAL" clId="{16441821-0786-4BA0-B6DE-487A1F859F1D}" dt="2024-04-24T07:59:31.556" v="9192" actId="1076"/>
          <ac:spMkLst>
            <pc:docMk/>
            <pc:sldMk cId="1613204725" sldId="262"/>
            <ac:spMk id="4" creationId="{2A380333-4C17-5FB7-7302-D6D4BCF0DBC9}"/>
          </ac:spMkLst>
        </pc:spChg>
        <pc:spChg chg="add mod">
          <ac:chgData name="Jooran LEE" userId="38293220-e2b7-4716-9927-e610f70e2fb9" providerId="ADAL" clId="{16441821-0786-4BA0-B6DE-487A1F859F1D}" dt="2024-04-24T07:59:29.086" v="9191" actId="114"/>
          <ac:spMkLst>
            <pc:docMk/>
            <pc:sldMk cId="1613204725" sldId="262"/>
            <ac:spMk id="7" creationId="{1FCCB9AF-BA75-5183-9E38-22F167569E23}"/>
          </ac:spMkLst>
        </pc:spChg>
        <pc:grpChg chg="mod">
          <ac:chgData name="Jooran LEE" userId="38293220-e2b7-4716-9927-e610f70e2fb9" providerId="ADAL" clId="{16441821-0786-4BA0-B6DE-487A1F859F1D}" dt="2024-04-29T06:46:47.674" v="10228"/>
          <ac:grpSpMkLst>
            <pc:docMk/>
            <pc:sldMk cId="1613204725" sldId="262"/>
            <ac:grpSpMk id="9" creationId="{D29397E3-8F71-2C33-A179-A073A7186F96}"/>
          </ac:grpSpMkLst>
        </pc:grpChg>
        <pc:picChg chg="add del">
          <ac:chgData name="Jooran LEE" userId="38293220-e2b7-4716-9927-e610f70e2fb9" providerId="ADAL" clId="{16441821-0786-4BA0-B6DE-487A1F859F1D}" dt="2024-04-29T05:55:58.627" v="9977" actId="22"/>
          <ac:picMkLst>
            <pc:docMk/>
            <pc:sldMk cId="1613204725" sldId="262"/>
            <ac:picMk id="3" creationId="{DD156ECC-7C08-C621-4D10-03FFEF6BCBDC}"/>
          </ac:picMkLst>
        </pc:picChg>
        <pc:picChg chg="add mod">
          <ac:chgData name="Jooran LEE" userId="38293220-e2b7-4716-9927-e610f70e2fb9" providerId="ADAL" clId="{16441821-0786-4BA0-B6DE-487A1F859F1D}" dt="2024-04-24T07:59:11.316" v="9183" actId="1076"/>
          <ac:picMkLst>
            <pc:docMk/>
            <pc:sldMk cId="1613204725" sldId="262"/>
            <ac:picMk id="6" creationId="{D7271EF6-7CD0-988A-E8E6-1CDFA48507F3}"/>
          </ac:picMkLst>
        </pc:picChg>
        <pc:picChg chg="add mod">
          <ac:chgData name="Jooran LEE" userId="38293220-e2b7-4716-9927-e610f70e2fb9" providerId="ADAL" clId="{16441821-0786-4BA0-B6DE-487A1F859F1D}" dt="2024-04-24T07:59:21.918" v="9187" actId="1076"/>
          <ac:picMkLst>
            <pc:docMk/>
            <pc:sldMk cId="1613204725" sldId="262"/>
            <ac:picMk id="28" creationId="{E1478E71-A95A-D253-362C-9688457B45C3}"/>
          </ac:picMkLst>
        </pc:picChg>
        <pc:picChg chg="add mod">
          <ac:chgData name="Jooran LEE" userId="38293220-e2b7-4716-9927-e610f70e2fb9" providerId="ADAL" clId="{16441821-0786-4BA0-B6DE-487A1F859F1D}" dt="2024-04-24T07:59:21.918" v="9187" actId="1076"/>
          <ac:picMkLst>
            <pc:docMk/>
            <pc:sldMk cId="1613204725" sldId="262"/>
            <ac:picMk id="30" creationId="{645FF03D-8D60-1A10-2103-AEB6ED88E964}"/>
          </ac:picMkLst>
        </pc:picChg>
        <pc:picChg chg="add mod">
          <ac:chgData name="Jooran LEE" userId="38293220-e2b7-4716-9927-e610f70e2fb9" providerId="ADAL" clId="{16441821-0786-4BA0-B6DE-487A1F859F1D}" dt="2024-04-24T07:59:21.918" v="9187" actId="1076"/>
          <ac:picMkLst>
            <pc:docMk/>
            <pc:sldMk cId="1613204725" sldId="262"/>
            <ac:picMk id="34" creationId="{E7BBB1AC-C449-3806-ECB2-294BA46E48AF}"/>
          </ac:picMkLst>
        </pc:picChg>
        <pc:picChg chg="add mod">
          <ac:chgData name="Jooran LEE" userId="38293220-e2b7-4716-9927-e610f70e2fb9" providerId="ADAL" clId="{16441821-0786-4BA0-B6DE-487A1F859F1D}" dt="2024-04-24T07:59:21.918" v="9187" actId="1076"/>
          <ac:picMkLst>
            <pc:docMk/>
            <pc:sldMk cId="1613204725" sldId="262"/>
            <ac:picMk id="36" creationId="{0EDA513E-0EFB-56E8-C7AE-2BCE3DD74890}"/>
          </ac:picMkLst>
        </pc:picChg>
        <pc:inkChg chg="add mod">
          <ac:chgData name="Jooran LEE" userId="38293220-e2b7-4716-9927-e610f70e2fb9" providerId="ADAL" clId="{16441821-0786-4BA0-B6DE-487A1F859F1D}" dt="2024-04-29T06:46:47.674" v="10228"/>
          <ac:inkMkLst>
            <pc:docMk/>
            <pc:sldMk cId="1613204725" sldId="262"/>
            <ac:inkMk id="5" creationId="{84F290FC-3879-ADD4-D003-24DDCA950CFF}"/>
          </ac:inkMkLst>
        </pc:inkChg>
        <pc:inkChg chg="add mod">
          <ac:chgData name="Jooran LEE" userId="38293220-e2b7-4716-9927-e610f70e2fb9" providerId="ADAL" clId="{16441821-0786-4BA0-B6DE-487A1F859F1D}" dt="2024-04-29T06:46:47.674" v="10228"/>
          <ac:inkMkLst>
            <pc:docMk/>
            <pc:sldMk cId="1613204725" sldId="262"/>
            <ac:inkMk id="8" creationId="{E48DBD39-5599-5E8D-4212-0B1598FD141E}"/>
          </ac:inkMkLst>
        </pc:inkChg>
        <pc:inkChg chg="add">
          <ac:chgData name="Jooran LEE" userId="38293220-e2b7-4716-9927-e610f70e2fb9" providerId="ADAL" clId="{16441821-0786-4BA0-B6DE-487A1F859F1D}" dt="2024-04-29T06:49:09.811" v="10229" actId="9405"/>
          <ac:inkMkLst>
            <pc:docMk/>
            <pc:sldMk cId="1613204725" sldId="262"/>
            <ac:inkMk id="10" creationId="{CE4181C2-F305-F94C-D625-702931C67E6B}"/>
          </ac:inkMkLst>
        </pc:inkChg>
      </pc:sldChg>
      <pc:sldChg chg="addSp delSp modSp new del mod modShow">
        <pc:chgData name="Jooran LEE" userId="38293220-e2b7-4716-9927-e610f70e2fb9" providerId="ADAL" clId="{16441821-0786-4BA0-B6DE-487A1F859F1D}" dt="2024-04-24T05:45:32.466" v="4475" actId="2696"/>
        <pc:sldMkLst>
          <pc:docMk/>
          <pc:sldMk cId="2270910647" sldId="263"/>
        </pc:sldMkLst>
        <pc:spChg chg="del">
          <ac:chgData name="Jooran LEE" userId="38293220-e2b7-4716-9927-e610f70e2fb9" providerId="ADAL" clId="{16441821-0786-4BA0-B6DE-487A1F859F1D}" dt="2024-04-17T03:35:24.788" v="296" actId="478"/>
          <ac:spMkLst>
            <pc:docMk/>
            <pc:sldMk cId="2270910647" sldId="263"/>
            <ac:spMk id="2" creationId="{E0078E40-3071-798D-0408-2226AC1DD915}"/>
          </ac:spMkLst>
        </pc:spChg>
        <pc:spChg chg="del">
          <ac:chgData name="Jooran LEE" userId="38293220-e2b7-4716-9927-e610f70e2fb9" providerId="ADAL" clId="{16441821-0786-4BA0-B6DE-487A1F859F1D}" dt="2024-04-17T03:35:24.788" v="296" actId="478"/>
          <ac:spMkLst>
            <pc:docMk/>
            <pc:sldMk cId="2270910647" sldId="263"/>
            <ac:spMk id="3" creationId="{25E522D6-4BDE-FFF5-94CF-623B914C02B3}"/>
          </ac:spMkLst>
        </pc:spChg>
        <pc:picChg chg="add del mod">
          <ac:chgData name="Jooran LEE" userId="38293220-e2b7-4716-9927-e610f70e2fb9" providerId="ADAL" clId="{16441821-0786-4BA0-B6DE-487A1F859F1D}" dt="2024-04-24T05:44:36.956" v="4472" actId="21"/>
          <ac:picMkLst>
            <pc:docMk/>
            <pc:sldMk cId="2270910647" sldId="263"/>
            <ac:picMk id="9" creationId="{7F93C0CC-F9AE-77EC-8156-9F0CFBE2BBDD}"/>
          </ac:picMkLst>
        </pc:picChg>
      </pc:sldChg>
      <pc:sldChg chg="addSp delSp modSp add mod ord modNotesTx">
        <pc:chgData name="Jooran LEE" userId="38293220-e2b7-4716-9927-e610f70e2fb9" providerId="ADAL" clId="{16441821-0786-4BA0-B6DE-487A1F859F1D}" dt="2024-05-06T08:44:16.993" v="26818" actId="20577"/>
        <pc:sldMkLst>
          <pc:docMk/>
          <pc:sldMk cId="2110299133" sldId="264"/>
        </pc:sldMkLst>
        <pc:spChg chg="add del mod">
          <ac:chgData name="Jooran LEE" userId="38293220-e2b7-4716-9927-e610f70e2fb9" providerId="ADAL" clId="{16441821-0786-4BA0-B6DE-487A1F859F1D}" dt="2024-04-24T05:59:00.144" v="4481" actId="21"/>
          <ac:spMkLst>
            <pc:docMk/>
            <pc:sldMk cId="2110299133" sldId="264"/>
            <ac:spMk id="2" creationId="{351EE10A-7DF5-E028-42E1-75CFEF62D8C5}"/>
          </ac:spMkLst>
        </pc:spChg>
        <pc:spChg chg="add del">
          <ac:chgData name="Jooran LEE" userId="38293220-e2b7-4716-9927-e610f70e2fb9" providerId="ADAL" clId="{16441821-0786-4BA0-B6DE-487A1F859F1D}" dt="2024-04-17T04:20:35.125" v="1123" actId="22"/>
          <ac:spMkLst>
            <pc:docMk/>
            <pc:sldMk cId="2110299133" sldId="264"/>
            <ac:spMk id="4" creationId="{6411783B-BE8D-11E4-2EFB-6D7DB73AA5A4}"/>
          </ac:spMkLst>
        </pc:spChg>
        <pc:spChg chg="add mod">
          <ac:chgData name="Jooran LEE" userId="38293220-e2b7-4716-9927-e610f70e2fb9" providerId="ADAL" clId="{16441821-0786-4BA0-B6DE-487A1F859F1D}" dt="2024-04-17T12:54:17.432" v="4170"/>
          <ac:spMkLst>
            <pc:docMk/>
            <pc:sldMk cId="2110299133" sldId="264"/>
            <ac:spMk id="6" creationId="{AF865CB5-9E19-10D0-3394-9DF00130D35F}"/>
          </ac:spMkLst>
        </pc:spChg>
        <pc:spChg chg="del mod">
          <ac:chgData name="Jooran LEE" userId="38293220-e2b7-4716-9927-e610f70e2fb9" providerId="ADAL" clId="{16441821-0786-4BA0-B6DE-487A1F859F1D}" dt="2024-04-17T04:23:37.807" v="1377"/>
          <ac:spMkLst>
            <pc:docMk/>
            <pc:sldMk cId="2110299133" sldId="264"/>
            <ac:spMk id="10" creationId="{6B0694F8-5FD0-DAF0-B4DF-CE2ECFD22D2F}"/>
          </ac:spMkLst>
        </pc:spChg>
        <pc:spChg chg="add mod">
          <ac:chgData name="Jooran LEE" userId="38293220-e2b7-4716-9927-e610f70e2fb9" providerId="ADAL" clId="{16441821-0786-4BA0-B6DE-487A1F859F1D}" dt="2024-04-17T12:56:03.486" v="4267" actId="1076"/>
          <ac:spMkLst>
            <pc:docMk/>
            <pc:sldMk cId="2110299133" sldId="264"/>
            <ac:spMk id="11" creationId="{5D0E0082-8913-E17D-8210-7B6019B91213}"/>
          </ac:spMkLst>
        </pc:spChg>
        <pc:spChg chg="add mod">
          <ac:chgData name="Jooran LEE" userId="38293220-e2b7-4716-9927-e610f70e2fb9" providerId="ADAL" clId="{16441821-0786-4BA0-B6DE-487A1F859F1D}" dt="2024-04-17T12:56:03.486" v="4267" actId="1076"/>
          <ac:spMkLst>
            <pc:docMk/>
            <pc:sldMk cId="2110299133" sldId="264"/>
            <ac:spMk id="12" creationId="{E18C1ABD-38C2-31D7-82E0-B6AC98779569}"/>
          </ac:spMkLst>
        </pc:spChg>
        <pc:spChg chg="add mod">
          <ac:chgData name="Jooran LEE" userId="38293220-e2b7-4716-9927-e610f70e2fb9" providerId="ADAL" clId="{16441821-0786-4BA0-B6DE-487A1F859F1D}" dt="2024-04-17T12:56:08.783" v="4268" actId="1076"/>
          <ac:spMkLst>
            <pc:docMk/>
            <pc:sldMk cId="2110299133" sldId="264"/>
            <ac:spMk id="13" creationId="{366117E7-A632-62FB-55AB-70E7C0532C61}"/>
          </ac:spMkLst>
        </pc:spChg>
        <pc:spChg chg="add mod">
          <ac:chgData name="Jooran LEE" userId="38293220-e2b7-4716-9927-e610f70e2fb9" providerId="ADAL" clId="{16441821-0786-4BA0-B6DE-487A1F859F1D}" dt="2024-04-17T12:56:08.783" v="4268" actId="1076"/>
          <ac:spMkLst>
            <pc:docMk/>
            <pc:sldMk cId="2110299133" sldId="264"/>
            <ac:spMk id="14" creationId="{D215543E-BCF5-7CBB-07DD-41191F166133}"/>
          </ac:spMkLst>
        </pc:spChg>
        <pc:spChg chg="add mod">
          <ac:chgData name="Jooran LEE" userId="38293220-e2b7-4716-9927-e610f70e2fb9" providerId="ADAL" clId="{16441821-0786-4BA0-B6DE-487A1F859F1D}" dt="2024-04-17T12:56:18.919" v="4269" actId="1076"/>
          <ac:spMkLst>
            <pc:docMk/>
            <pc:sldMk cId="2110299133" sldId="264"/>
            <ac:spMk id="15" creationId="{D53B877D-3A51-C7B3-CE11-BFAB4B0E7079}"/>
          </ac:spMkLst>
        </pc:spChg>
        <pc:spChg chg="add mod ord">
          <ac:chgData name="Jooran LEE" userId="38293220-e2b7-4716-9927-e610f70e2fb9" providerId="ADAL" clId="{16441821-0786-4BA0-B6DE-487A1F859F1D}" dt="2024-04-17T12:56:39.155" v="4275" actId="166"/>
          <ac:spMkLst>
            <pc:docMk/>
            <pc:sldMk cId="2110299133" sldId="264"/>
            <ac:spMk id="16" creationId="{1DA1F1FE-C7CE-11EB-1207-CAD0D6DD4518}"/>
          </ac:spMkLst>
        </pc:spChg>
        <pc:picChg chg="del mod ord">
          <ac:chgData name="Jooran LEE" userId="38293220-e2b7-4716-9927-e610f70e2fb9" providerId="ADAL" clId="{16441821-0786-4BA0-B6DE-487A1F859F1D}" dt="2024-04-17T14:11:20.231" v="4426" actId="478"/>
          <ac:picMkLst>
            <pc:docMk/>
            <pc:sldMk cId="2110299133" sldId="264"/>
            <ac:picMk id="5" creationId="{3FEFC3F6-65BB-1543-96B7-9D2498EBE89A}"/>
          </ac:picMkLst>
        </pc:picChg>
        <pc:picChg chg="del mod">
          <ac:chgData name="Jooran LEE" userId="38293220-e2b7-4716-9927-e610f70e2fb9" providerId="ADAL" clId="{16441821-0786-4BA0-B6DE-487A1F859F1D}" dt="2024-04-17T14:08:02.347" v="4416" actId="478"/>
          <ac:picMkLst>
            <pc:docMk/>
            <pc:sldMk cId="2110299133" sldId="264"/>
            <ac:picMk id="7" creationId="{657DDFC2-B72B-7E46-1430-89AA89D65E2F}"/>
          </ac:picMkLst>
        </pc:picChg>
        <pc:picChg chg="del mod">
          <ac:chgData name="Jooran LEE" userId="38293220-e2b7-4716-9927-e610f70e2fb9" providerId="ADAL" clId="{16441821-0786-4BA0-B6DE-487A1F859F1D}" dt="2024-04-17T14:23:41.568" v="4440" actId="478"/>
          <ac:picMkLst>
            <pc:docMk/>
            <pc:sldMk cId="2110299133" sldId="264"/>
            <ac:picMk id="9" creationId="{BFD5F2F7-4B18-F37F-A094-452C3A3CCC07}"/>
          </ac:picMkLst>
        </pc:picChg>
        <pc:picChg chg="add mod">
          <ac:chgData name="Jooran LEE" userId="38293220-e2b7-4716-9927-e610f70e2fb9" providerId="ADAL" clId="{16441821-0786-4BA0-B6DE-487A1F859F1D}" dt="2024-05-06T07:24:12.026" v="17376" actId="1076"/>
          <ac:picMkLst>
            <pc:docMk/>
            <pc:sldMk cId="2110299133" sldId="264"/>
            <ac:picMk id="18" creationId="{210E3168-A869-F86F-2B3C-F43F328D9BC2}"/>
          </ac:picMkLst>
        </pc:picChg>
        <pc:picChg chg="add mod ord">
          <ac:chgData name="Jooran LEE" userId="38293220-e2b7-4716-9927-e610f70e2fb9" providerId="ADAL" clId="{16441821-0786-4BA0-B6DE-487A1F859F1D}" dt="2024-05-06T07:24:12.026" v="17376" actId="1076"/>
          <ac:picMkLst>
            <pc:docMk/>
            <pc:sldMk cId="2110299133" sldId="264"/>
            <ac:picMk id="20" creationId="{267B587F-974C-A6DA-E6B7-55499BBA6BAB}"/>
          </ac:picMkLst>
        </pc:picChg>
        <pc:picChg chg="add mod ord">
          <ac:chgData name="Jooran LEE" userId="38293220-e2b7-4716-9927-e610f70e2fb9" providerId="ADAL" clId="{16441821-0786-4BA0-B6DE-487A1F859F1D}" dt="2024-04-17T14:24:10.612" v="4444" actId="1076"/>
          <ac:picMkLst>
            <pc:docMk/>
            <pc:sldMk cId="2110299133" sldId="264"/>
            <ac:picMk id="22" creationId="{0A89B28A-6170-6DD9-5729-7ADC0DAEEDC1}"/>
          </ac:picMkLst>
        </pc:picChg>
      </pc:sldChg>
      <pc:sldChg chg="addSp delSp modSp new mod modShow">
        <pc:chgData name="Jooran LEE" userId="38293220-e2b7-4716-9927-e610f70e2fb9" providerId="ADAL" clId="{16441821-0786-4BA0-B6DE-487A1F859F1D}" dt="2024-04-17T04:21:01.755" v="1243" actId="1076"/>
        <pc:sldMkLst>
          <pc:docMk/>
          <pc:sldMk cId="2253301345" sldId="265"/>
        </pc:sldMkLst>
        <pc:spChg chg="del">
          <ac:chgData name="Jooran LEE" userId="38293220-e2b7-4716-9927-e610f70e2fb9" providerId="ADAL" clId="{16441821-0786-4BA0-B6DE-487A1F859F1D}" dt="2024-04-17T04:15:54.607" v="905" actId="478"/>
          <ac:spMkLst>
            <pc:docMk/>
            <pc:sldMk cId="2253301345" sldId="265"/>
            <ac:spMk id="2" creationId="{4C7E42ED-619B-BC34-B9ED-EB3446A8B786}"/>
          </ac:spMkLst>
        </pc:spChg>
        <pc:spChg chg="del mod">
          <ac:chgData name="Jooran LEE" userId="38293220-e2b7-4716-9927-e610f70e2fb9" providerId="ADAL" clId="{16441821-0786-4BA0-B6DE-487A1F859F1D}" dt="2024-04-17T04:15:55.616" v="906" actId="478"/>
          <ac:spMkLst>
            <pc:docMk/>
            <pc:sldMk cId="2253301345" sldId="265"/>
            <ac:spMk id="3" creationId="{8DC5B462-7540-2F40-CC88-21F46A44FA7C}"/>
          </ac:spMkLst>
        </pc:spChg>
        <pc:spChg chg="add mod">
          <ac:chgData name="Jooran LEE" userId="38293220-e2b7-4716-9927-e610f70e2fb9" providerId="ADAL" clId="{16441821-0786-4BA0-B6DE-487A1F859F1D}" dt="2024-04-17T04:21:01.755" v="1243" actId="1076"/>
          <ac:spMkLst>
            <pc:docMk/>
            <pc:sldMk cId="2253301345" sldId="265"/>
            <ac:spMk id="6" creationId="{6316E34B-0E48-02D3-04A2-EBAC9A477F2A}"/>
          </ac:spMkLst>
        </pc:spChg>
        <pc:picChg chg="add mod">
          <ac:chgData name="Jooran LEE" userId="38293220-e2b7-4716-9927-e610f70e2fb9" providerId="ADAL" clId="{16441821-0786-4BA0-B6DE-487A1F859F1D}" dt="2024-04-17T04:20:59.539" v="1242" actId="1076"/>
          <ac:picMkLst>
            <pc:docMk/>
            <pc:sldMk cId="2253301345" sldId="265"/>
            <ac:picMk id="4" creationId="{E226C24A-1184-F9E1-E264-1BC8BD62DFEC}"/>
          </ac:picMkLst>
        </pc:picChg>
      </pc:sldChg>
      <pc:sldChg chg="addSp delSp modSp add mod">
        <pc:chgData name="Jooran LEE" userId="38293220-e2b7-4716-9927-e610f70e2fb9" providerId="ADAL" clId="{16441821-0786-4BA0-B6DE-487A1F859F1D}" dt="2024-04-17T05:01:58.275" v="3326" actId="1076"/>
        <pc:sldMkLst>
          <pc:docMk/>
          <pc:sldMk cId="1897804913" sldId="266"/>
        </pc:sldMkLst>
        <pc:spChg chg="add mod">
          <ac:chgData name="Jooran LEE" userId="38293220-e2b7-4716-9927-e610f70e2fb9" providerId="ADAL" clId="{16441821-0786-4BA0-B6DE-487A1F859F1D}" dt="2024-04-17T04:56:05.513" v="3287" actId="1076"/>
          <ac:spMkLst>
            <pc:docMk/>
            <pc:sldMk cId="1897804913" sldId="266"/>
            <ac:spMk id="6" creationId="{183F6F7C-850C-438F-820F-A5A9B2A3A1EC}"/>
          </ac:spMkLst>
        </pc:spChg>
        <pc:spChg chg="add mod">
          <ac:chgData name="Jooran LEE" userId="38293220-e2b7-4716-9927-e610f70e2fb9" providerId="ADAL" clId="{16441821-0786-4BA0-B6DE-487A1F859F1D}" dt="2024-04-17T04:55:29.545" v="3196"/>
          <ac:spMkLst>
            <pc:docMk/>
            <pc:sldMk cId="1897804913" sldId="266"/>
            <ac:spMk id="7" creationId="{FAC1EEB0-4FA5-CCD1-5F42-F497FF087AB5}"/>
          </ac:spMkLst>
        </pc:spChg>
        <pc:spChg chg="add mod">
          <ac:chgData name="Jooran LEE" userId="38293220-e2b7-4716-9927-e610f70e2fb9" providerId="ADAL" clId="{16441821-0786-4BA0-B6DE-487A1F859F1D}" dt="2024-04-17T05:00:28.187" v="3325" actId="20577"/>
          <ac:spMkLst>
            <pc:docMk/>
            <pc:sldMk cId="1897804913" sldId="266"/>
            <ac:spMk id="8" creationId="{3C7A0AF5-639D-584A-250A-7F64627AE663}"/>
          </ac:spMkLst>
        </pc:spChg>
        <pc:picChg chg="add mod">
          <ac:chgData name="Jooran LEE" userId="38293220-e2b7-4716-9927-e610f70e2fb9" providerId="ADAL" clId="{16441821-0786-4BA0-B6DE-487A1F859F1D}" dt="2024-04-17T05:01:58.275" v="3326" actId="1076"/>
          <ac:picMkLst>
            <pc:docMk/>
            <pc:sldMk cId="1897804913" sldId="266"/>
            <ac:picMk id="3" creationId="{3F1FB385-56C9-91B7-92B3-7C8325EA99C4}"/>
          </ac:picMkLst>
        </pc:picChg>
        <pc:picChg chg="add mod">
          <ac:chgData name="Jooran LEE" userId="38293220-e2b7-4716-9927-e610f70e2fb9" providerId="ADAL" clId="{16441821-0786-4BA0-B6DE-487A1F859F1D}" dt="2024-04-17T04:56:03.690" v="3286" actId="1076"/>
          <ac:picMkLst>
            <pc:docMk/>
            <pc:sldMk cId="1897804913" sldId="266"/>
            <ac:picMk id="5" creationId="{10973AA4-0D43-E10A-0B3F-A0CC4E876856}"/>
          </ac:picMkLst>
        </pc:picChg>
        <pc:picChg chg="del">
          <ac:chgData name="Jooran LEE" userId="38293220-e2b7-4716-9927-e610f70e2fb9" providerId="ADAL" clId="{16441821-0786-4BA0-B6DE-487A1F859F1D}" dt="2024-04-17T04:54:49.547" v="3118" actId="478"/>
          <ac:picMkLst>
            <pc:docMk/>
            <pc:sldMk cId="1897804913" sldId="266"/>
            <ac:picMk id="9" creationId="{7F93C0CC-F9AE-77EC-8156-9F0CFBE2BBDD}"/>
          </ac:picMkLst>
        </pc:picChg>
      </pc:sldChg>
      <pc:sldChg chg="new del">
        <pc:chgData name="Jooran LEE" userId="38293220-e2b7-4716-9927-e610f70e2fb9" providerId="ADAL" clId="{16441821-0786-4BA0-B6DE-487A1F859F1D}" dt="2024-04-17T04:54:44.111" v="3116" actId="47"/>
        <pc:sldMkLst>
          <pc:docMk/>
          <pc:sldMk cId="2189401755" sldId="266"/>
        </pc:sldMkLst>
      </pc:sldChg>
      <pc:sldChg chg="addSp delSp modSp new del mod">
        <pc:chgData name="Jooran LEE" userId="38293220-e2b7-4716-9927-e610f70e2fb9" providerId="ADAL" clId="{16441821-0786-4BA0-B6DE-487A1F859F1D}" dt="2024-04-24T08:00:09.946" v="9207" actId="47"/>
        <pc:sldMkLst>
          <pc:docMk/>
          <pc:sldMk cId="557722890" sldId="267"/>
        </pc:sldMkLst>
        <pc:spChg chg="del">
          <ac:chgData name="Jooran LEE" userId="38293220-e2b7-4716-9927-e610f70e2fb9" providerId="ADAL" clId="{16441821-0786-4BA0-B6DE-487A1F859F1D}" dt="2024-04-17T12:48:28.990" v="3708" actId="478"/>
          <ac:spMkLst>
            <pc:docMk/>
            <pc:sldMk cId="557722890" sldId="267"/>
            <ac:spMk id="2" creationId="{428A1D1E-111D-F705-A059-07C408D2D950}"/>
          </ac:spMkLst>
        </pc:spChg>
        <pc:spChg chg="del">
          <ac:chgData name="Jooran LEE" userId="38293220-e2b7-4716-9927-e610f70e2fb9" providerId="ADAL" clId="{16441821-0786-4BA0-B6DE-487A1F859F1D}" dt="2024-04-17T05:45:36.410" v="3413" actId="478"/>
          <ac:spMkLst>
            <pc:docMk/>
            <pc:sldMk cId="557722890" sldId="267"/>
            <ac:spMk id="2" creationId="{489E9007-D3D1-1DA6-0CBD-F9EF479FB190}"/>
          </ac:spMkLst>
        </pc:spChg>
        <pc:spChg chg="del">
          <ac:chgData name="Jooran LEE" userId="38293220-e2b7-4716-9927-e610f70e2fb9" providerId="ADAL" clId="{16441821-0786-4BA0-B6DE-487A1F859F1D}" dt="2024-04-17T05:45:36.410" v="3413" actId="478"/>
          <ac:spMkLst>
            <pc:docMk/>
            <pc:sldMk cId="557722890" sldId="267"/>
            <ac:spMk id="3" creationId="{FDCB6483-05C4-0A49-B7F9-0B8D1C1DF6B3}"/>
          </ac:spMkLst>
        </pc:spChg>
        <pc:spChg chg="add del mod">
          <ac:chgData name="Jooran LEE" userId="38293220-e2b7-4716-9927-e610f70e2fb9" providerId="ADAL" clId="{16441821-0786-4BA0-B6DE-487A1F859F1D}" dt="2024-04-17T06:00:46.220" v="3465" actId="478"/>
          <ac:spMkLst>
            <pc:docMk/>
            <pc:sldMk cId="557722890" sldId="267"/>
            <ac:spMk id="4" creationId="{4D199AC6-6E7E-0886-7EF4-0E4ABBB8533B}"/>
          </ac:spMkLst>
        </pc:spChg>
        <pc:spChg chg="add mod">
          <ac:chgData name="Jooran LEE" userId="38293220-e2b7-4716-9927-e610f70e2fb9" providerId="ADAL" clId="{16441821-0786-4BA0-B6DE-487A1F859F1D}" dt="2024-04-17T12:57:47.798" v="4412" actId="20577"/>
          <ac:spMkLst>
            <pc:docMk/>
            <pc:sldMk cId="557722890" sldId="267"/>
            <ac:spMk id="5" creationId="{002E454C-752B-5BE7-2966-CE1D00072E22}"/>
          </ac:spMkLst>
        </pc:spChg>
        <pc:spChg chg="add del mod">
          <ac:chgData name="Jooran LEE" userId="38293220-e2b7-4716-9927-e610f70e2fb9" providerId="ADAL" clId="{16441821-0786-4BA0-B6DE-487A1F859F1D}" dt="2024-04-24T07:59:40.595" v="9195"/>
          <ac:spMkLst>
            <pc:docMk/>
            <pc:sldMk cId="557722890" sldId="267"/>
            <ac:spMk id="10" creationId="{F82F11B6-5464-BEE9-0341-2820FD6F525F}"/>
          </ac:spMkLst>
        </pc:spChg>
        <pc:picChg chg="add del mod">
          <ac:chgData name="Jooran LEE" userId="38293220-e2b7-4716-9927-e610f70e2fb9" providerId="ADAL" clId="{16441821-0786-4BA0-B6DE-487A1F859F1D}" dt="2024-04-17T06:06:37.774" v="3630" actId="478"/>
          <ac:picMkLst>
            <pc:docMk/>
            <pc:sldMk cId="557722890" sldId="267"/>
            <ac:picMk id="7" creationId="{01A26FD2-5614-BD4A-B417-2A01B20B0701}"/>
          </ac:picMkLst>
        </pc:picChg>
        <pc:picChg chg="add del mod">
          <ac:chgData name="Jooran LEE" userId="38293220-e2b7-4716-9927-e610f70e2fb9" providerId="ADAL" clId="{16441821-0786-4BA0-B6DE-487A1F859F1D}" dt="2024-04-17T06:06:37.774" v="3630" actId="478"/>
          <ac:picMkLst>
            <pc:docMk/>
            <pc:sldMk cId="557722890" sldId="267"/>
            <ac:picMk id="9" creationId="{5F62C021-6181-FB9E-BA64-69F1673D4443}"/>
          </ac:picMkLst>
        </pc:picChg>
        <pc:picChg chg="add del mod">
          <ac:chgData name="Jooran LEE" userId="38293220-e2b7-4716-9927-e610f70e2fb9" providerId="ADAL" clId="{16441821-0786-4BA0-B6DE-487A1F859F1D}" dt="2024-04-17T06:19:50.309" v="3677" actId="478"/>
          <ac:picMkLst>
            <pc:docMk/>
            <pc:sldMk cId="557722890" sldId="267"/>
            <ac:picMk id="12" creationId="{CCF978E8-697C-685D-29AB-566F1AD241C0}"/>
          </ac:picMkLst>
        </pc:picChg>
        <pc:picChg chg="add del mod">
          <ac:chgData name="Jooran LEE" userId="38293220-e2b7-4716-9927-e610f70e2fb9" providerId="ADAL" clId="{16441821-0786-4BA0-B6DE-487A1F859F1D}" dt="2024-04-17T06:20:21.508" v="3681" actId="478"/>
          <ac:picMkLst>
            <pc:docMk/>
            <pc:sldMk cId="557722890" sldId="267"/>
            <ac:picMk id="14" creationId="{DCBAEF95-3CAB-5909-B099-4646A0F53665}"/>
          </ac:picMkLst>
        </pc:picChg>
        <pc:picChg chg="add del mod">
          <ac:chgData name="Jooran LEE" userId="38293220-e2b7-4716-9927-e610f70e2fb9" providerId="ADAL" clId="{16441821-0786-4BA0-B6DE-487A1F859F1D}" dt="2024-04-17T12:48:18.839" v="3703" actId="478"/>
          <ac:picMkLst>
            <pc:docMk/>
            <pc:sldMk cId="557722890" sldId="267"/>
            <ac:picMk id="16" creationId="{1A0EB54E-AEBC-3FBA-3D6A-60B336E1522F}"/>
          </ac:picMkLst>
        </pc:picChg>
        <pc:picChg chg="add del mod">
          <ac:chgData name="Jooran LEE" userId="38293220-e2b7-4716-9927-e610f70e2fb9" providerId="ADAL" clId="{16441821-0786-4BA0-B6DE-487A1F859F1D}" dt="2024-04-17T12:46:37.785" v="3695" actId="478"/>
          <ac:picMkLst>
            <pc:docMk/>
            <pc:sldMk cId="557722890" sldId="267"/>
            <ac:picMk id="18" creationId="{0C87F95A-B544-2493-BF28-79980824FD02}"/>
          </ac:picMkLst>
        </pc:picChg>
        <pc:picChg chg="add del mod">
          <ac:chgData name="Jooran LEE" userId="38293220-e2b7-4716-9927-e610f70e2fb9" providerId="ADAL" clId="{16441821-0786-4BA0-B6DE-487A1F859F1D}" dt="2024-04-17T12:45:14.962" v="3687" actId="478"/>
          <ac:picMkLst>
            <pc:docMk/>
            <pc:sldMk cId="557722890" sldId="267"/>
            <ac:picMk id="20" creationId="{6396DB89-E4F4-EC85-AEA1-95BA6B32CF75}"/>
          </ac:picMkLst>
        </pc:picChg>
        <pc:picChg chg="add del mod">
          <ac:chgData name="Jooran LEE" userId="38293220-e2b7-4716-9927-e610f70e2fb9" providerId="ADAL" clId="{16441821-0786-4BA0-B6DE-487A1F859F1D}" dt="2024-04-17T12:45:58.401" v="3691" actId="478"/>
          <ac:picMkLst>
            <pc:docMk/>
            <pc:sldMk cId="557722890" sldId="267"/>
            <ac:picMk id="22" creationId="{EF9869F2-E81E-59F4-02E5-82078EDE1396}"/>
          </ac:picMkLst>
        </pc:picChg>
        <pc:picChg chg="add del mod">
          <ac:chgData name="Jooran LEE" userId="38293220-e2b7-4716-9927-e610f70e2fb9" providerId="ADAL" clId="{16441821-0786-4BA0-B6DE-487A1F859F1D}" dt="2024-04-17T14:28:39.371" v="4445" actId="478"/>
          <ac:picMkLst>
            <pc:docMk/>
            <pc:sldMk cId="557722890" sldId="267"/>
            <ac:picMk id="24" creationId="{FD2552EF-3353-579E-65E8-282E237AD03B}"/>
          </ac:picMkLst>
        </pc:picChg>
        <pc:picChg chg="add del mod">
          <ac:chgData name="Jooran LEE" userId="38293220-e2b7-4716-9927-e610f70e2fb9" providerId="ADAL" clId="{16441821-0786-4BA0-B6DE-487A1F859F1D}" dt="2024-04-17T12:46:59.855" v="3699" actId="478"/>
          <ac:picMkLst>
            <pc:docMk/>
            <pc:sldMk cId="557722890" sldId="267"/>
            <ac:picMk id="26" creationId="{D04C12AD-BD8C-00AE-10EF-FB3C192A67F6}"/>
          </ac:picMkLst>
        </pc:picChg>
        <pc:picChg chg="add del mod">
          <ac:chgData name="Jooran LEE" userId="38293220-e2b7-4716-9927-e610f70e2fb9" providerId="ADAL" clId="{16441821-0786-4BA0-B6DE-487A1F859F1D}" dt="2024-04-24T07:59:08.220" v="9181" actId="21"/>
          <ac:picMkLst>
            <pc:docMk/>
            <pc:sldMk cId="557722890" sldId="267"/>
            <ac:picMk id="28" creationId="{E1478E71-A95A-D253-362C-9688457B45C3}"/>
          </ac:picMkLst>
        </pc:picChg>
        <pc:picChg chg="add del mod">
          <ac:chgData name="Jooran LEE" userId="38293220-e2b7-4716-9927-e610f70e2fb9" providerId="ADAL" clId="{16441821-0786-4BA0-B6DE-487A1F859F1D}" dt="2024-04-24T07:59:08.220" v="9181" actId="21"/>
          <ac:picMkLst>
            <pc:docMk/>
            <pc:sldMk cId="557722890" sldId="267"/>
            <ac:picMk id="30" creationId="{645FF03D-8D60-1A10-2103-AEB6ED88E964}"/>
          </ac:picMkLst>
        </pc:picChg>
        <pc:picChg chg="add del mod">
          <ac:chgData name="Jooran LEE" userId="38293220-e2b7-4716-9927-e610f70e2fb9" providerId="ADAL" clId="{16441821-0786-4BA0-B6DE-487A1F859F1D}" dt="2024-04-17T14:30:22.012" v="4449" actId="478"/>
          <ac:picMkLst>
            <pc:docMk/>
            <pc:sldMk cId="557722890" sldId="267"/>
            <ac:picMk id="32" creationId="{FAA2255D-902C-EDDF-8224-57C9248033BA}"/>
          </ac:picMkLst>
        </pc:picChg>
        <pc:picChg chg="add del mod">
          <ac:chgData name="Jooran LEE" userId="38293220-e2b7-4716-9927-e610f70e2fb9" providerId="ADAL" clId="{16441821-0786-4BA0-B6DE-487A1F859F1D}" dt="2024-04-24T07:59:08.220" v="9181" actId="21"/>
          <ac:picMkLst>
            <pc:docMk/>
            <pc:sldMk cId="557722890" sldId="267"/>
            <ac:picMk id="34" creationId="{E7BBB1AC-C449-3806-ECB2-294BA46E48AF}"/>
          </ac:picMkLst>
        </pc:picChg>
        <pc:picChg chg="add del mod">
          <ac:chgData name="Jooran LEE" userId="38293220-e2b7-4716-9927-e610f70e2fb9" providerId="ADAL" clId="{16441821-0786-4BA0-B6DE-487A1F859F1D}" dt="2024-04-24T07:59:08.220" v="9181" actId="21"/>
          <ac:picMkLst>
            <pc:docMk/>
            <pc:sldMk cId="557722890" sldId="267"/>
            <ac:picMk id="36" creationId="{0EDA513E-0EFB-56E8-C7AE-2BCE3DD74890}"/>
          </ac:picMkLst>
        </pc:picChg>
      </pc:sldChg>
      <pc:sldChg chg="addSp delSp modSp new mod modNotesTx">
        <pc:chgData name="Jooran LEE" userId="38293220-e2b7-4716-9927-e610f70e2fb9" providerId="ADAL" clId="{16441821-0786-4BA0-B6DE-487A1F859F1D}" dt="2024-05-06T08:36:02.667" v="26096" actId="20577"/>
        <pc:sldMkLst>
          <pc:docMk/>
          <pc:sldMk cId="2241869247" sldId="268"/>
        </pc:sldMkLst>
        <pc:spChg chg="del">
          <ac:chgData name="Jooran LEE" userId="38293220-e2b7-4716-9927-e610f70e2fb9" providerId="ADAL" clId="{16441821-0786-4BA0-B6DE-487A1F859F1D}" dt="2024-04-24T05:59:02.816" v="4482" actId="478"/>
          <ac:spMkLst>
            <pc:docMk/>
            <pc:sldMk cId="2241869247" sldId="268"/>
            <ac:spMk id="2" creationId="{B653BCBB-8B4A-AC0C-1969-ABBBA53E0096}"/>
          </ac:spMkLst>
        </pc:spChg>
        <pc:spChg chg="del">
          <ac:chgData name="Jooran LEE" userId="38293220-e2b7-4716-9927-e610f70e2fb9" providerId="ADAL" clId="{16441821-0786-4BA0-B6DE-487A1F859F1D}" dt="2024-04-24T05:59:02.816" v="4482" actId="478"/>
          <ac:spMkLst>
            <pc:docMk/>
            <pc:sldMk cId="2241869247" sldId="268"/>
            <ac:spMk id="3" creationId="{DB8764D0-C409-463D-4B71-43569722D1C2}"/>
          </ac:spMkLst>
        </pc:spChg>
        <pc:spChg chg="add mod">
          <ac:chgData name="Jooran LEE" userId="38293220-e2b7-4716-9927-e610f70e2fb9" providerId="ADAL" clId="{16441821-0786-4BA0-B6DE-487A1F859F1D}" dt="2024-04-29T06:05:18.355" v="9999" actId="1076"/>
          <ac:spMkLst>
            <pc:docMk/>
            <pc:sldMk cId="2241869247" sldId="268"/>
            <ac:spMk id="4" creationId="{2844D27C-8D6F-C6D0-C093-7EA74185E26E}"/>
          </ac:spMkLst>
        </pc:spChg>
        <pc:spChg chg="add mod">
          <ac:chgData name="Jooran LEE" userId="38293220-e2b7-4716-9927-e610f70e2fb9" providerId="ADAL" clId="{16441821-0786-4BA0-B6DE-487A1F859F1D}" dt="2024-04-29T07:42:20.776" v="11138" actId="20577"/>
          <ac:spMkLst>
            <pc:docMk/>
            <pc:sldMk cId="2241869247" sldId="268"/>
            <ac:spMk id="6" creationId="{27B5C5D2-E901-CA97-EF27-5494ADC5FCBA}"/>
          </ac:spMkLst>
        </pc:spChg>
        <pc:spChg chg="add">
          <ac:chgData name="Jooran LEE" userId="38293220-e2b7-4716-9927-e610f70e2fb9" providerId="ADAL" clId="{16441821-0786-4BA0-B6DE-487A1F859F1D}" dt="2024-04-24T06:36:55.727" v="4953"/>
          <ac:spMkLst>
            <pc:docMk/>
            <pc:sldMk cId="2241869247" sldId="268"/>
            <ac:spMk id="7" creationId="{570E85A5-7034-8AC8-EEC7-B27D093121ED}"/>
          </ac:spMkLst>
        </pc:spChg>
        <pc:spChg chg="add del">
          <ac:chgData name="Jooran LEE" userId="38293220-e2b7-4716-9927-e610f70e2fb9" providerId="ADAL" clId="{16441821-0786-4BA0-B6DE-487A1F859F1D}" dt="2024-04-24T07:42:56.216" v="7363" actId="22"/>
          <ac:spMkLst>
            <pc:docMk/>
            <pc:sldMk cId="2241869247" sldId="268"/>
            <ac:spMk id="15" creationId="{116665CE-8293-4C96-3216-9C2D0E732759}"/>
          </ac:spMkLst>
        </pc:spChg>
        <pc:grpChg chg="del mod">
          <ac:chgData name="Jooran LEE" userId="38293220-e2b7-4716-9927-e610f70e2fb9" providerId="ADAL" clId="{16441821-0786-4BA0-B6DE-487A1F859F1D}" dt="2024-04-29T06:52:13.072" v="10241" actId="478"/>
          <ac:grpSpMkLst>
            <pc:docMk/>
            <pc:sldMk cId="2241869247" sldId="268"/>
            <ac:grpSpMk id="9" creationId="{8326779B-F239-F4E9-1CDB-B4EFAF08F2BF}"/>
          </ac:grpSpMkLst>
        </pc:grpChg>
        <pc:grpChg chg="mod">
          <ac:chgData name="Jooran LEE" userId="38293220-e2b7-4716-9927-e610f70e2fb9" providerId="ADAL" clId="{16441821-0786-4BA0-B6DE-487A1F859F1D}" dt="2024-04-29T06:51:42.161" v="10236"/>
          <ac:grpSpMkLst>
            <pc:docMk/>
            <pc:sldMk cId="2241869247" sldId="268"/>
            <ac:grpSpMk id="12" creationId="{688B8744-231B-E9F4-6048-3772E73D9808}"/>
          </ac:grpSpMkLst>
        </pc:grpChg>
        <pc:picChg chg="add del mod">
          <ac:chgData name="Jooran LEE" userId="38293220-e2b7-4716-9927-e610f70e2fb9" providerId="ADAL" clId="{16441821-0786-4BA0-B6DE-487A1F859F1D}" dt="2024-04-29T06:52:13.072" v="10241" actId="478"/>
          <ac:picMkLst>
            <pc:docMk/>
            <pc:sldMk cId="2241869247" sldId="268"/>
            <ac:picMk id="3" creationId="{6C5084D9-B4D0-1824-8C58-B171E5D1B828}"/>
          </ac:picMkLst>
        </pc:picChg>
        <pc:picChg chg="add del mod">
          <ac:chgData name="Jooran LEE" userId="38293220-e2b7-4716-9927-e610f70e2fb9" providerId="ADAL" clId="{16441821-0786-4BA0-B6DE-487A1F859F1D}" dt="2024-04-25T05:01:48.369" v="9759" actId="478"/>
          <ac:picMkLst>
            <pc:docMk/>
            <pc:sldMk cId="2241869247" sldId="268"/>
            <ac:picMk id="9" creationId="{2261913A-2D88-0E0D-5421-6492CE01BD6B}"/>
          </ac:picMkLst>
        </pc:picChg>
        <pc:picChg chg="add del mod">
          <ac:chgData name="Jooran LEE" userId="38293220-e2b7-4716-9927-e610f70e2fb9" providerId="ADAL" clId="{16441821-0786-4BA0-B6DE-487A1F859F1D}" dt="2024-04-25T05:01:48.369" v="9759" actId="478"/>
          <ac:picMkLst>
            <pc:docMk/>
            <pc:sldMk cId="2241869247" sldId="268"/>
            <ac:picMk id="11" creationId="{71368ECB-F7AB-7F7B-3837-CE7F57B4E1E9}"/>
          </ac:picMkLst>
        </pc:picChg>
        <pc:picChg chg="add del mod">
          <ac:chgData name="Jooran LEE" userId="38293220-e2b7-4716-9927-e610f70e2fb9" providerId="ADAL" clId="{16441821-0786-4BA0-B6DE-487A1F859F1D}" dt="2024-04-29T06:51:44.673" v="10237" actId="478"/>
          <ac:picMkLst>
            <pc:docMk/>
            <pc:sldMk cId="2241869247" sldId="268"/>
            <ac:picMk id="13" creationId="{E32767E4-4CEC-5BAC-4C55-D2869076452A}"/>
          </ac:picMkLst>
        </pc:picChg>
        <pc:picChg chg="add mod">
          <ac:chgData name="Jooran LEE" userId="38293220-e2b7-4716-9927-e610f70e2fb9" providerId="ADAL" clId="{16441821-0786-4BA0-B6DE-487A1F859F1D}" dt="2024-04-29T07:32:24.044" v="10859" actId="1076"/>
          <ac:picMkLst>
            <pc:docMk/>
            <pc:sldMk cId="2241869247" sldId="268"/>
            <ac:picMk id="15" creationId="{B26D9FA1-B929-2F90-AD15-A93064DB94D2}"/>
          </ac:picMkLst>
        </pc:picChg>
        <pc:picChg chg="add del mod">
          <ac:chgData name="Jooran LEE" userId="38293220-e2b7-4716-9927-e610f70e2fb9" providerId="ADAL" clId="{16441821-0786-4BA0-B6DE-487A1F859F1D}" dt="2024-04-29T06:04:27.592" v="9993" actId="478"/>
          <ac:picMkLst>
            <pc:docMk/>
            <pc:sldMk cId="2241869247" sldId="268"/>
            <ac:picMk id="17" creationId="{4BED5D2A-34C9-5F4D-3FBE-0B74FA22D216}"/>
          </ac:picMkLst>
        </pc:picChg>
        <pc:picChg chg="add del mod">
          <ac:chgData name="Jooran LEE" userId="38293220-e2b7-4716-9927-e610f70e2fb9" providerId="ADAL" clId="{16441821-0786-4BA0-B6DE-487A1F859F1D}" dt="2024-04-29T06:53:40.480" v="10246" actId="478"/>
          <ac:picMkLst>
            <pc:docMk/>
            <pc:sldMk cId="2241869247" sldId="268"/>
            <ac:picMk id="18" creationId="{8378C16B-0EE2-197C-466B-60C9F2BCA533}"/>
          </ac:picMkLst>
        </pc:picChg>
        <pc:picChg chg="add del mod">
          <ac:chgData name="Jooran LEE" userId="38293220-e2b7-4716-9927-e610f70e2fb9" providerId="ADAL" clId="{16441821-0786-4BA0-B6DE-487A1F859F1D}" dt="2024-04-29T07:32:13.616" v="10854" actId="478"/>
          <ac:picMkLst>
            <pc:docMk/>
            <pc:sldMk cId="2241869247" sldId="268"/>
            <ac:picMk id="20" creationId="{80B50710-E27C-6DF4-0E9E-C3A026ABC498}"/>
          </ac:picMkLst>
        </pc:picChg>
        <pc:picChg chg="add del">
          <ac:chgData name="Jooran LEE" userId="38293220-e2b7-4716-9927-e610f70e2fb9" providerId="ADAL" clId="{16441821-0786-4BA0-B6DE-487A1F859F1D}" dt="2024-04-29T06:54:30.468" v="10264" actId="21"/>
          <ac:picMkLst>
            <pc:docMk/>
            <pc:sldMk cId="2241869247" sldId="268"/>
            <ac:picMk id="29" creationId="{AA97F00A-E0DC-8851-03C7-A2B688F95225}"/>
          </ac:picMkLst>
        </pc:picChg>
        <pc:picChg chg="add mod ord">
          <ac:chgData name="Jooran LEE" userId="38293220-e2b7-4716-9927-e610f70e2fb9" providerId="ADAL" clId="{16441821-0786-4BA0-B6DE-487A1F859F1D}" dt="2024-04-29T07:32:21.557" v="10858" actId="1076"/>
          <ac:picMkLst>
            <pc:docMk/>
            <pc:sldMk cId="2241869247" sldId="268"/>
            <ac:picMk id="31" creationId="{751E2E63-76CC-5142-A664-CD2722D48E98}"/>
          </ac:picMkLst>
        </pc:picChg>
        <pc:inkChg chg="add mod">
          <ac:chgData name="Jooran LEE" userId="38293220-e2b7-4716-9927-e610f70e2fb9" providerId="ADAL" clId="{16441821-0786-4BA0-B6DE-487A1F859F1D}" dt="2024-04-29T06:49:20.501" v="10232"/>
          <ac:inkMkLst>
            <pc:docMk/>
            <pc:sldMk cId="2241869247" sldId="268"/>
            <ac:inkMk id="5" creationId="{D6805B0B-6E46-E19A-314E-F19FDFE19752}"/>
          </ac:inkMkLst>
        </pc:inkChg>
        <pc:inkChg chg="add mod">
          <ac:chgData name="Jooran LEE" userId="38293220-e2b7-4716-9927-e610f70e2fb9" providerId="ADAL" clId="{16441821-0786-4BA0-B6DE-487A1F859F1D}" dt="2024-04-29T06:49:20.501" v="10232"/>
          <ac:inkMkLst>
            <pc:docMk/>
            <pc:sldMk cId="2241869247" sldId="268"/>
            <ac:inkMk id="8" creationId="{530580D3-9AB1-1818-D221-C39A29C6BFDC}"/>
          </ac:inkMkLst>
        </pc:inkChg>
        <pc:inkChg chg="add mod">
          <ac:chgData name="Jooran LEE" userId="38293220-e2b7-4716-9927-e610f70e2fb9" providerId="ADAL" clId="{16441821-0786-4BA0-B6DE-487A1F859F1D}" dt="2024-04-29T06:51:42.161" v="10236"/>
          <ac:inkMkLst>
            <pc:docMk/>
            <pc:sldMk cId="2241869247" sldId="268"/>
            <ac:inkMk id="10" creationId="{BA5EFFDB-D15D-6D3B-08F1-DE7B98722F4E}"/>
          </ac:inkMkLst>
        </pc:inkChg>
        <pc:inkChg chg="add mod">
          <ac:chgData name="Jooran LEE" userId="38293220-e2b7-4716-9927-e610f70e2fb9" providerId="ADAL" clId="{16441821-0786-4BA0-B6DE-487A1F859F1D}" dt="2024-04-29T06:51:42.161" v="10236"/>
          <ac:inkMkLst>
            <pc:docMk/>
            <pc:sldMk cId="2241869247" sldId="268"/>
            <ac:inkMk id="11" creationId="{2C759AD0-3972-DF35-18B9-4AE5AE1F74F4}"/>
          </ac:inkMkLst>
        </pc:inkChg>
        <pc:inkChg chg="add">
          <ac:chgData name="Jooran LEE" userId="38293220-e2b7-4716-9927-e610f70e2fb9" providerId="ADAL" clId="{16441821-0786-4BA0-B6DE-487A1F859F1D}" dt="2024-04-29T06:53:54.485" v="10252" actId="9405"/>
          <ac:inkMkLst>
            <pc:docMk/>
            <pc:sldMk cId="2241869247" sldId="268"/>
            <ac:inkMk id="21" creationId="{A60515C5-51C2-988D-67AD-936BFC5D1702}"/>
          </ac:inkMkLst>
        </pc:inkChg>
        <pc:inkChg chg="add del">
          <ac:chgData name="Jooran LEE" userId="38293220-e2b7-4716-9927-e610f70e2fb9" providerId="ADAL" clId="{16441821-0786-4BA0-B6DE-487A1F859F1D}" dt="2024-04-29T06:53:56.342" v="10254" actId="9405"/>
          <ac:inkMkLst>
            <pc:docMk/>
            <pc:sldMk cId="2241869247" sldId="268"/>
            <ac:inkMk id="22" creationId="{A6E77DE9-D086-C6CD-A0FC-BBCC1168DFBF}"/>
          </ac:inkMkLst>
        </pc:inkChg>
        <pc:inkChg chg="add del">
          <ac:chgData name="Jooran LEE" userId="38293220-e2b7-4716-9927-e610f70e2fb9" providerId="ADAL" clId="{16441821-0786-4BA0-B6DE-487A1F859F1D}" dt="2024-04-29T06:54:00.731" v="10256" actId="9405"/>
          <ac:inkMkLst>
            <pc:docMk/>
            <pc:sldMk cId="2241869247" sldId="268"/>
            <ac:inkMk id="23" creationId="{CE532139-A774-2CE1-80F0-7993960C62B5}"/>
          </ac:inkMkLst>
        </pc:inkChg>
        <pc:inkChg chg="add del">
          <ac:chgData name="Jooran LEE" userId="38293220-e2b7-4716-9927-e610f70e2fb9" providerId="ADAL" clId="{16441821-0786-4BA0-B6DE-487A1F859F1D}" dt="2024-04-29T06:54:02.634" v="10258" actId="9405"/>
          <ac:inkMkLst>
            <pc:docMk/>
            <pc:sldMk cId="2241869247" sldId="268"/>
            <ac:inkMk id="24" creationId="{96937D6D-4B36-C8A1-DF05-55B4A5C18165}"/>
          </ac:inkMkLst>
        </pc:inkChg>
        <pc:inkChg chg="add del">
          <ac:chgData name="Jooran LEE" userId="38293220-e2b7-4716-9927-e610f70e2fb9" providerId="ADAL" clId="{16441821-0786-4BA0-B6DE-487A1F859F1D}" dt="2024-04-29T06:54:03.883" v="10260" actId="9405"/>
          <ac:inkMkLst>
            <pc:docMk/>
            <pc:sldMk cId="2241869247" sldId="268"/>
            <ac:inkMk id="25" creationId="{CFC81834-E02F-5819-D340-920208B3BA6A}"/>
          </ac:inkMkLst>
        </pc:inkChg>
        <pc:inkChg chg="add">
          <ac:chgData name="Jooran LEE" userId="38293220-e2b7-4716-9927-e610f70e2fb9" providerId="ADAL" clId="{16441821-0786-4BA0-B6DE-487A1F859F1D}" dt="2024-04-29T06:54:05.888" v="10261" actId="9405"/>
          <ac:inkMkLst>
            <pc:docMk/>
            <pc:sldMk cId="2241869247" sldId="268"/>
            <ac:inkMk id="26" creationId="{E0560EC8-9DB0-E923-ECC3-D541EB853EA4}"/>
          </ac:inkMkLst>
        </pc:inkChg>
        <pc:inkChg chg="add">
          <ac:chgData name="Jooran LEE" userId="38293220-e2b7-4716-9927-e610f70e2fb9" providerId="ADAL" clId="{16441821-0786-4BA0-B6DE-487A1F859F1D}" dt="2024-04-29T06:54:28.301" v="10262" actId="9405"/>
          <ac:inkMkLst>
            <pc:docMk/>
            <pc:sldMk cId="2241869247" sldId="268"/>
            <ac:inkMk id="27" creationId="{F0CC15D6-F1B7-7DA3-6C1D-58A9B61F27B7}"/>
          </ac:inkMkLst>
        </pc:inkChg>
      </pc:sldChg>
      <pc:sldChg chg="addSp delSp modSp add del mod ord">
        <pc:chgData name="Jooran LEE" userId="38293220-e2b7-4716-9927-e610f70e2fb9" providerId="ADAL" clId="{16441821-0786-4BA0-B6DE-487A1F859F1D}" dt="2024-04-29T06:06:03.065" v="10013" actId="47"/>
        <pc:sldMkLst>
          <pc:docMk/>
          <pc:sldMk cId="3341233159" sldId="2660"/>
        </pc:sldMkLst>
        <pc:spChg chg="add del mod">
          <ac:chgData name="Jooran LEE" userId="38293220-e2b7-4716-9927-e610f70e2fb9" providerId="ADAL" clId="{16441821-0786-4BA0-B6DE-487A1F859F1D}" dt="2024-04-29T06:05:40.276" v="10000" actId="478"/>
          <ac:spMkLst>
            <pc:docMk/>
            <pc:sldMk cId="3341233159" sldId="2660"/>
            <ac:spMk id="3" creationId="{821BDC21-EE90-3AB7-DD0A-1F13792589B0}"/>
          </ac:spMkLst>
        </pc:spChg>
        <pc:spChg chg="mod">
          <ac:chgData name="Jooran LEE" userId="38293220-e2b7-4716-9927-e610f70e2fb9" providerId="ADAL" clId="{16441821-0786-4BA0-B6DE-487A1F859F1D}" dt="2024-04-24T07:08:02.189" v="5102" actId="20577"/>
          <ac:spMkLst>
            <pc:docMk/>
            <pc:sldMk cId="3341233159" sldId="2660"/>
            <ac:spMk id="4" creationId="{2844D27C-8D6F-C6D0-C093-7EA74185E26E}"/>
          </ac:spMkLst>
        </pc:spChg>
        <pc:spChg chg="add mod">
          <ac:chgData name="Jooran LEE" userId="38293220-e2b7-4716-9927-e610f70e2fb9" providerId="ADAL" clId="{16441821-0786-4BA0-B6DE-487A1F859F1D}" dt="2024-04-25T05:04:49.322" v="9829" actId="1076"/>
          <ac:spMkLst>
            <pc:docMk/>
            <pc:sldMk cId="3341233159" sldId="2660"/>
            <ac:spMk id="5" creationId="{55DFD0F5-369F-21EE-FF47-971E4B71A713}"/>
          </ac:spMkLst>
        </pc:spChg>
        <pc:picChg chg="del mod">
          <ac:chgData name="Jooran LEE" userId="38293220-e2b7-4716-9927-e610f70e2fb9" providerId="ADAL" clId="{16441821-0786-4BA0-B6DE-487A1F859F1D}" dt="2024-04-29T06:05:40.276" v="10000" actId="478"/>
          <ac:picMkLst>
            <pc:docMk/>
            <pc:sldMk cId="3341233159" sldId="2660"/>
            <ac:picMk id="9" creationId="{2261913A-2D88-0E0D-5421-6492CE01BD6B}"/>
          </ac:picMkLst>
        </pc:picChg>
        <pc:picChg chg="del mod">
          <ac:chgData name="Jooran LEE" userId="38293220-e2b7-4716-9927-e610f70e2fb9" providerId="ADAL" clId="{16441821-0786-4BA0-B6DE-487A1F859F1D}" dt="2024-04-29T06:05:40.276" v="10000" actId="478"/>
          <ac:picMkLst>
            <pc:docMk/>
            <pc:sldMk cId="3341233159" sldId="2660"/>
            <ac:picMk id="11" creationId="{71368ECB-F7AB-7F7B-3837-CE7F57B4E1E9}"/>
          </ac:picMkLst>
        </pc:picChg>
        <pc:picChg chg="del mod">
          <ac:chgData name="Jooran LEE" userId="38293220-e2b7-4716-9927-e610f70e2fb9" providerId="ADAL" clId="{16441821-0786-4BA0-B6DE-487A1F859F1D}" dt="2024-04-29T06:05:41.858" v="10001" actId="21"/>
          <ac:picMkLst>
            <pc:docMk/>
            <pc:sldMk cId="3341233159" sldId="2660"/>
            <ac:picMk id="13" creationId="{E32767E4-4CEC-5BAC-4C55-D2869076452A}"/>
          </ac:picMkLst>
        </pc:picChg>
      </pc:sldChg>
      <pc:sldChg chg="addSp delSp modSp new mod modNotesTx">
        <pc:chgData name="Jooran LEE" userId="38293220-e2b7-4716-9927-e610f70e2fb9" providerId="ADAL" clId="{16441821-0786-4BA0-B6DE-487A1F859F1D}" dt="2024-05-06T08:34:15.774" v="25969" actId="20577"/>
        <pc:sldMkLst>
          <pc:docMk/>
          <pc:sldMk cId="1087028148" sldId="2661"/>
        </pc:sldMkLst>
        <pc:spChg chg="del">
          <ac:chgData name="Jooran LEE" userId="38293220-e2b7-4716-9927-e610f70e2fb9" providerId="ADAL" clId="{16441821-0786-4BA0-B6DE-487A1F859F1D}" dt="2024-04-24T06:42:07.280" v="5038" actId="478"/>
          <ac:spMkLst>
            <pc:docMk/>
            <pc:sldMk cId="1087028148" sldId="2661"/>
            <ac:spMk id="2" creationId="{209B68FF-6C37-F29B-3BEA-E6ED1A89CE9D}"/>
          </ac:spMkLst>
        </pc:spChg>
        <pc:spChg chg="del">
          <ac:chgData name="Jooran LEE" userId="38293220-e2b7-4716-9927-e610f70e2fb9" providerId="ADAL" clId="{16441821-0786-4BA0-B6DE-487A1F859F1D}" dt="2024-04-24T06:42:07.280" v="5038" actId="478"/>
          <ac:spMkLst>
            <pc:docMk/>
            <pc:sldMk cId="1087028148" sldId="2661"/>
            <ac:spMk id="3" creationId="{8B97A12F-FBE0-ED00-24E1-80EE450C06F7}"/>
          </ac:spMkLst>
        </pc:spChg>
        <pc:spChg chg="add mod">
          <ac:chgData name="Jooran LEE" userId="38293220-e2b7-4716-9927-e610f70e2fb9" providerId="ADAL" clId="{16441821-0786-4BA0-B6DE-487A1F859F1D}" dt="2024-04-24T07:35:42.570" v="7270" actId="1076"/>
          <ac:spMkLst>
            <pc:docMk/>
            <pc:sldMk cId="1087028148" sldId="2661"/>
            <ac:spMk id="4" creationId="{47425505-E5FB-65ED-CDEC-A400C66F81F4}"/>
          </ac:spMkLst>
        </pc:spChg>
        <pc:spChg chg="add mod">
          <ac:chgData name="Jooran LEE" userId="38293220-e2b7-4716-9927-e610f70e2fb9" providerId="ADAL" clId="{16441821-0786-4BA0-B6DE-487A1F859F1D}" dt="2024-04-29T06:01:46.521" v="9990" actId="1076"/>
          <ac:spMkLst>
            <pc:docMk/>
            <pc:sldMk cId="1087028148" sldId="2661"/>
            <ac:spMk id="10" creationId="{DF61C48F-686B-D387-6195-1801EDF7AD79}"/>
          </ac:spMkLst>
        </pc:spChg>
        <pc:spChg chg="add mod">
          <ac:chgData name="Jooran LEE" userId="38293220-e2b7-4716-9927-e610f70e2fb9" providerId="ADAL" clId="{16441821-0786-4BA0-B6DE-487A1F859F1D}" dt="2024-04-24T08:00:01.399" v="9206" actId="13926"/>
          <ac:spMkLst>
            <pc:docMk/>
            <pc:sldMk cId="1087028148" sldId="2661"/>
            <ac:spMk id="12" creationId="{C68FE753-5314-F82F-18EA-04CC34E5AE17}"/>
          </ac:spMkLst>
        </pc:spChg>
        <pc:spChg chg="add mod">
          <ac:chgData name="Jooran LEE" userId="38293220-e2b7-4716-9927-e610f70e2fb9" providerId="ADAL" clId="{16441821-0786-4BA0-B6DE-487A1F859F1D}" dt="2024-04-24T07:37:16.908" v="7349" actId="1076"/>
          <ac:spMkLst>
            <pc:docMk/>
            <pc:sldMk cId="1087028148" sldId="2661"/>
            <ac:spMk id="13" creationId="{87166641-D446-AE96-0C13-31B4AE14C4ED}"/>
          </ac:spMkLst>
        </pc:spChg>
        <pc:spChg chg="add mod">
          <ac:chgData name="Jooran LEE" userId="38293220-e2b7-4716-9927-e610f70e2fb9" providerId="ADAL" clId="{16441821-0786-4BA0-B6DE-487A1F859F1D}" dt="2024-04-24T07:37:16.908" v="7349" actId="1076"/>
          <ac:spMkLst>
            <pc:docMk/>
            <pc:sldMk cId="1087028148" sldId="2661"/>
            <ac:spMk id="16" creationId="{CC93147C-5D9C-0533-BE61-AECD72333D0C}"/>
          </ac:spMkLst>
        </pc:spChg>
        <pc:spChg chg="add mod">
          <ac:chgData name="Jooran LEE" userId="38293220-e2b7-4716-9927-e610f70e2fb9" providerId="ADAL" clId="{16441821-0786-4BA0-B6DE-487A1F859F1D}" dt="2024-04-24T07:37:16.908" v="7349" actId="1076"/>
          <ac:spMkLst>
            <pc:docMk/>
            <pc:sldMk cId="1087028148" sldId="2661"/>
            <ac:spMk id="17" creationId="{AB1F1F63-DA2B-557B-CAE4-2B8CB25054B5}"/>
          </ac:spMkLst>
        </pc:spChg>
        <pc:spChg chg="add mod">
          <ac:chgData name="Jooran LEE" userId="38293220-e2b7-4716-9927-e610f70e2fb9" providerId="ADAL" clId="{16441821-0786-4BA0-B6DE-487A1F859F1D}" dt="2024-04-24T07:37:16.908" v="7349" actId="1076"/>
          <ac:spMkLst>
            <pc:docMk/>
            <pc:sldMk cId="1087028148" sldId="2661"/>
            <ac:spMk id="19" creationId="{31CB2B3B-12D8-5B0A-D94A-E4B8D663EB93}"/>
          </ac:spMkLst>
        </pc:spChg>
        <pc:spChg chg="add mod">
          <ac:chgData name="Jooran LEE" userId="38293220-e2b7-4716-9927-e610f70e2fb9" providerId="ADAL" clId="{16441821-0786-4BA0-B6DE-487A1F859F1D}" dt="2024-05-06T07:31:22.507" v="17799" actId="20577"/>
          <ac:spMkLst>
            <pc:docMk/>
            <pc:sldMk cId="1087028148" sldId="2661"/>
            <ac:spMk id="21" creationId="{FBB95BA0-B3DF-7C0F-6082-66A001A9FE80}"/>
          </ac:spMkLst>
        </pc:spChg>
        <pc:picChg chg="add del mod">
          <ac:chgData name="Jooran LEE" userId="38293220-e2b7-4716-9927-e610f70e2fb9" providerId="ADAL" clId="{16441821-0786-4BA0-B6DE-487A1F859F1D}" dt="2024-04-24T07:07:40.746" v="5062" actId="478"/>
          <ac:picMkLst>
            <pc:docMk/>
            <pc:sldMk cId="1087028148" sldId="2661"/>
            <ac:picMk id="6" creationId="{E9179ED9-A7E8-2CE7-9EB7-C243A23A6F83}"/>
          </ac:picMkLst>
        </pc:picChg>
        <pc:picChg chg="add del mod">
          <ac:chgData name="Jooran LEE" userId="38293220-e2b7-4716-9927-e610f70e2fb9" providerId="ADAL" clId="{16441821-0786-4BA0-B6DE-487A1F859F1D}" dt="2024-04-24T07:07:40.746" v="5062" actId="478"/>
          <ac:picMkLst>
            <pc:docMk/>
            <pc:sldMk cId="1087028148" sldId="2661"/>
            <ac:picMk id="8" creationId="{9F268CF5-1143-3207-9527-8B3226231D00}"/>
          </ac:picMkLst>
        </pc:picChg>
        <pc:picChg chg="add mod">
          <ac:chgData name="Jooran LEE" userId="38293220-e2b7-4716-9927-e610f70e2fb9" providerId="ADAL" clId="{16441821-0786-4BA0-B6DE-487A1F859F1D}" dt="2024-04-24T07:37:16.908" v="7349" actId="1076"/>
          <ac:picMkLst>
            <pc:docMk/>
            <pc:sldMk cId="1087028148" sldId="2661"/>
            <ac:picMk id="15" creationId="{191A881A-2A5F-F6F0-1F36-925B490ACC51}"/>
          </ac:picMkLst>
        </pc:picChg>
        <pc:picChg chg="add mod modCrop">
          <ac:chgData name="Jooran LEE" userId="38293220-e2b7-4716-9927-e610f70e2fb9" providerId="ADAL" clId="{16441821-0786-4BA0-B6DE-487A1F859F1D}" dt="2024-04-24T07:37:16.908" v="7349" actId="1076"/>
          <ac:picMkLst>
            <pc:docMk/>
            <pc:sldMk cId="1087028148" sldId="2661"/>
            <ac:picMk id="18" creationId="{ED62C2E6-C542-1B9E-0794-D4E634B40E40}"/>
          </ac:picMkLst>
        </pc:picChg>
        <pc:picChg chg="add mod">
          <ac:chgData name="Jooran LEE" userId="38293220-e2b7-4716-9927-e610f70e2fb9" providerId="ADAL" clId="{16441821-0786-4BA0-B6DE-487A1F859F1D}" dt="2024-04-24T07:35:47.738" v="7272" actId="1076"/>
          <ac:picMkLst>
            <pc:docMk/>
            <pc:sldMk cId="1087028148" sldId="2661"/>
            <ac:picMk id="4098" creationId="{131D36DC-AD14-2BB3-923E-E9CE6EED4E95}"/>
          </ac:picMkLst>
        </pc:picChg>
      </pc:sldChg>
      <pc:sldChg chg="modSp add del mod">
        <pc:chgData name="Jooran LEE" userId="38293220-e2b7-4716-9927-e610f70e2fb9" providerId="ADAL" clId="{16441821-0786-4BA0-B6DE-487A1F859F1D}" dt="2024-04-24T07:07:47.361" v="5078" actId="2696"/>
        <pc:sldMkLst>
          <pc:docMk/>
          <pc:sldMk cId="1055309557" sldId="2662"/>
        </pc:sldMkLst>
        <pc:spChg chg="mod">
          <ac:chgData name="Jooran LEE" userId="38293220-e2b7-4716-9927-e610f70e2fb9" providerId="ADAL" clId="{16441821-0786-4BA0-B6DE-487A1F859F1D}" dt="2024-04-24T07:07:45.566" v="5077" actId="20577"/>
          <ac:spMkLst>
            <pc:docMk/>
            <pc:sldMk cId="1055309557" sldId="2662"/>
            <ac:spMk id="4" creationId="{47425505-E5FB-65ED-CDEC-A400C66F81F4}"/>
          </ac:spMkLst>
        </pc:spChg>
      </pc:sldChg>
      <pc:sldChg chg="addSp delSp modSp add mod ord modNotesTx">
        <pc:chgData name="Jooran LEE" userId="38293220-e2b7-4716-9927-e610f70e2fb9" providerId="ADAL" clId="{16441821-0786-4BA0-B6DE-487A1F859F1D}" dt="2024-05-06T08:41:54.271" v="26516" actId="20577"/>
        <pc:sldMkLst>
          <pc:docMk/>
          <pc:sldMk cId="2083515726" sldId="2662"/>
        </pc:sldMkLst>
        <pc:spChg chg="mod">
          <ac:chgData name="Jooran LEE" userId="38293220-e2b7-4716-9927-e610f70e2fb9" providerId="ADAL" clId="{16441821-0786-4BA0-B6DE-487A1F859F1D}" dt="2024-04-29T07:55:15.851" v="11744" actId="1076"/>
          <ac:spMkLst>
            <pc:docMk/>
            <pc:sldMk cId="2083515726" sldId="2662"/>
            <ac:spMk id="4" creationId="{47425505-E5FB-65ED-CDEC-A400C66F81F4}"/>
          </ac:spMkLst>
        </pc:spChg>
        <pc:spChg chg="add">
          <ac:chgData name="Jooran LEE" userId="38293220-e2b7-4716-9927-e610f70e2fb9" providerId="ADAL" clId="{16441821-0786-4BA0-B6DE-487A1F859F1D}" dt="2024-04-24T08:21:02.941" v="9744"/>
          <ac:spMkLst>
            <pc:docMk/>
            <pc:sldMk cId="2083515726" sldId="2662"/>
            <ac:spMk id="7" creationId="{D316DF79-A2A5-579B-7153-211EA51337EF}"/>
          </ac:spMkLst>
        </pc:spChg>
        <pc:spChg chg="add del mod">
          <ac:chgData name="Jooran LEE" userId="38293220-e2b7-4716-9927-e610f70e2fb9" providerId="ADAL" clId="{16441821-0786-4BA0-B6DE-487A1F859F1D}" dt="2024-04-29T07:02:59.507" v="10822" actId="478"/>
          <ac:spMkLst>
            <pc:docMk/>
            <pc:sldMk cId="2083515726" sldId="2662"/>
            <ac:spMk id="11" creationId="{B7FC9058-21A4-3D38-927C-ED60A86E7E90}"/>
          </ac:spMkLst>
        </pc:spChg>
        <pc:spChg chg="add mod">
          <ac:chgData name="Jooran LEE" userId="38293220-e2b7-4716-9927-e610f70e2fb9" providerId="ADAL" clId="{16441821-0786-4BA0-B6DE-487A1F859F1D}" dt="2024-04-29T13:46:26.721" v="13541" actId="20577"/>
          <ac:spMkLst>
            <pc:docMk/>
            <pc:sldMk cId="2083515726" sldId="2662"/>
            <ac:spMk id="29" creationId="{1EF457D6-F054-2CAC-B35A-468730C6861A}"/>
          </ac:spMkLst>
        </pc:spChg>
        <pc:spChg chg="add mod">
          <ac:chgData name="Jooran LEE" userId="38293220-e2b7-4716-9927-e610f70e2fb9" providerId="ADAL" clId="{16441821-0786-4BA0-B6DE-487A1F859F1D}" dt="2024-04-29T08:22:01.554" v="12682" actId="1076"/>
          <ac:spMkLst>
            <pc:docMk/>
            <pc:sldMk cId="2083515726" sldId="2662"/>
            <ac:spMk id="32" creationId="{FA0E02F7-433D-36A2-0D97-7E1D1B026DCD}"/>
          </ac:spMkLst>
        </pc:spChg>
        <pc:grpChg chg="del mod">
          <ac:chgData name="Jooran LEE" userId="38293220-e2b7-4716-9927-e610f70e2fb9" providerId="ADAL" clId="{16441821-0786-4BA0-B6DE-487A1F859F1D}" dt="2024-04-29T07:04:38.715" v="10835"/>
          <ac:grpSpMkLst>
            <pc:docMk/>
            <pc:sldMk cId="2083515726" sldId="2662"/>
            <ac:grpSpMk id="9" creationId="{026BBF2F-BBD5-A794-C9D4-96F0F64420B1}"/>
          </ac:grpSpMkLst>
        </pc:grpChg>
        <pc:grpChg chg="del mod">
          <ac:chgData name="Jooran LEE" userId="38293220-e2b7-4716-9927-e610f70e2fb9" providerId="ADAL" clId="{16441821-0786-4BA0-B6DE-487A1F859F1D}" dt="2024-04-29T07:17:13.865" v="10841" actId="478"/>
          <ac:grpSpMkLst>
            <pc:docMk/>
            <pc:sldMk cId="2083515726" sldId="2662"/>
            <ac:grpSpMk id="13" creationId="{518660B4-F150-EEE0-5AC4-67FF0FC84424}"/>
          </ac:grpSpMkLst>
        </pc:grpChg>
        <pc:grpChg chg="del mod">
          <ac:chgData name="Jooran LEE" userId="38293220-e2b7-4716-9927-e610f70e2fb9" providerId="ADAL" clId="{16441821-0786-4BA0-B6DE-487A1F859F1D}" dt="2024-04-29T07:50:36.268" v="11157" actId="478"/>
          <ac:grpSpMkLst>
            <pc:docMk/>
            <pc:sldMk cId="2083515726" sldId="2662"/>
            <ac:grpSpMk id="23" creationId="{24840FC5-B717-DCB8-B218-9BCD264D6901}"/>
          </ac:grpSpMkLst>
        </pc:grpChg>
        <pc:grpChg chg="add mod">
          <ac:chgData name="Jooran LEE" userId="38293220-e2b7-4716-9927-e610f70e2fb9" providerId="ADAL" clId="{16441821-0786-4BA0-B6DE-487A1F859F1D}" dt="2024-04-29T07:56:06.995" v="11753" actId="1076"/>
          <ac:grpSpMkLst>
            <pc:docMk/>
            <pc:sldMk cId="2083515726" sldId="2662"/>
            <ac:grpSpMk id="28" creationId="{87FB7D30-430E-31E8-0986-4DFD2585CB29}"/>
          </ac:grpSpMkLst>
        </pc:grpChg>
        <pc:picChg chg="add del mod">
          <ac:chgData name="Jooran LEE" userId="38293220-e2b7-4716-9927-e610f70e2fb9" providerId="ADAL" clId="{16441821-0786-4BA0-B6DE-487A1F859F1D}" dt="2024-04-24T08:11:27.985" v="9741" actId="478"/>
          <ac:picMkLst>
            <pc:docMk/>
            <pc:sldMk cId="2083515726" sldId="2662"/>
            <ac:picMk id="2" creationId="{04A02443-A7D4-F009-C9D8-E4F60FEB5138}"/>
          </ac:picMkLst>
        </pc:picChg>
        <pc:picChg chg="add del mod">
          <ac:chgData name="Jooran LEE" userId="38293220-e2b7-4716-9927-e610f70e2fb9" providerId="ADAL" clId="{16441821-0786-4BA0-B6DE-487A1F859F1D}" dt="2024-04-24T08:11:27.985" v="9741" actId="478"/>
          <ac:picMkLst>
            <pc:docMk/>
            <pc:sldMk cId="2083515726" sldId="2662"/>
            <ac:picMk id="3" creationId="{948B0CAA-3AFD-5301-03D2-0D36D5F561A9}"/>
          </ac:picMkLst>
        </pc:picChg>
        <pc:picChg chg="add del mod">
          <ac:chgData name="Jooran LEE" userId="38293220-e2b7-4716-9927-e610f70e2fb9" providerId="ADAL" clId="{16441821-0786-4BA0-B6DE-487A1F859F1D}" dt="2024-04-24T07:35:29.668" v="7263" actId="21"/>
          <ac:picMkLst>
            <pc:docMk/>
            <pc:sldMk cId="2083515726" sldId="2662"/>
            <ac:picMk id="5" creationId="{ED62C2E6-C542-1B9E-0794-D4E634B40E40}"/>
          </ac:picMkLst>
        </pc:picChg>
        <pc:picChg chg="del mod">
          <ac:chgData name="Jooran LEE" userId="38293220-e2b7-4716-9927-e610f70e2fb9" providerId="ADAL" clId="{16441821-0786-4BA0-B6DE-487A1F859F1D}" dt="2024-04-24T08:21:02.742" v="9743" actId="478"/>
          <ac:picMkLst>
            <pc:docMk/>
            <pc:sldMk cId="2083515726" sldId="2662"/>
            <ac:picMk id="6" creationId="{E9179ED9-A7E8-2CE7-9EB7-C243A23A6F83}"/>
          </ac:picMkLst>
        </pc:picChg>
        <pc:picChg chg="del mod">
          <ac:chgData name="Jooran LEE" userId="38293220-e2b7-4716-9927-e610f70e2fb9" providerId="ADAL" clId="{16441821-0786-4BA0-B6DE-487A1F859F1D}" dt="2024-04-29T07:02:59.507" v="10822" actId="478"/>
          <ac:picMkLst>
            <pc:docMk/>
            <pc:sldMk cId="2083515726" sldId="2662"/>
            <ac:picMk id="8" creationId="{9F268CF5-1143-3207-9527-8B3226231D00}"/>
          </ac:picMkLst>
        </pc:picChg>
        <pc:picChg chg="add del mod">
          <ac:chgData name="Jooran LEE" userId="38293220-e2b7-4716-9927-e610f70e2fb9" providerId="ADAL" clId="{16441821-0786-4BA0-B6DE-487A1F859F1D}" dt="2024-04-29T07:17:13.865" v="10841" actId="478"/>
          <ac:picMkLst>
            <pc:docMk/>
            <pc:sldMk cId="2083515726" sldId="2662"/>
            <ac:picMk id="10" creationId="{3E4AB9BF-E466-5518-1892-8A8D3D8A8AFC}"/>
          </ac:picMkLst>
        </pc:picChg>
        <pc:picChg chg="add del mod">
          <ac:chgData name="Jooran LEE" userId="38293220-e2b7-4716-9927-e610f70e2fb9" providerId="ADAL" clId="{16441821-0786-4BA0-B6DE-487A1F859F1D}" dt="2024-04-29T07:17:14.987" v="10842" actId="478"/>
          <ac:picMkLst>
            <pc:docMk/>
            <pc:sldMk cId="2083515726" sldId="2662"/>
            <ac:picMk id="15" creationId="{9394E784-B8C2-C2E1-3F1D-8DE3766318FE}"/>
          </ac:picMkLst>
        </pc:picChg>
        <pc:picChg chg="add del mod">
          <ac:chgData name="Jooran LEE" userId="38293220-e2b7-4716-9927-e610f70e2fb9" providerId="ADAL" clId="{16441821-0786-4BA0-B6DE-487A1F859F1D}" dt="2024-04-29T07:50:36.268" v="11157" actId="478"/>
          <ac:picMkLst>
            <pc:docMk/>
            <pc:sldMk cId="2083515726" sldId="2662"/>
            <ac:picMk id="17" creationId="{9E87DDD2-3FAF-F128-10D4-6373C9DF44B8}"/>
          </ac:picMkLst>
        </pc:picChg>
        <pc:picChg chg="add mod">
          <ac:chgData name="Jooran LEE" userId="38293220-e2b7-4716-9927-e610f70e2fb9" providerId="ADAL" clId="{16441821-0786-4BA0-B6DE-487A1F859F1D}" dt="2024-04-29T08:22:04.281" v="12684" actId="1076"/>
          <ac:picMkLst>
            <pc:docMk/>
            <pc:sldMk cId="2083515726" sldId="2662"/>
            <ac:picMk id="19" creationId="{507280ED-DDB9-8A1F-8B50-D2FDE5A22D3E}"/>
          </ac:picMkLst>
        </pc:picChg>
        <pc:picChg chg="add mod">
          <ac:chgData name="Jooran LEE" userId="38293220-e2b7-4716-9927-e610f70e2fb9" providerId="ADAL" clId="{16441821-0786-4BA0-B6DE-487A1F859F1D}" dt="2024-04-29T07:52:30.699" v="11166" actId="164"/>
          <ac:picMkLst>
            <pc:docMk/>
            <pc:sldMk cId="2083515726" sldId="2662"/>
            <ac:picMk id="25" creationId="{3904552E-3D83-29CD-E590-A1AD513A4C9E}"/>
          </ac:picMkLst>
        </pc:picChg>
        <pc:picChg chg="add mod">
          <ac:chgData name="Jooran LEE" userId="38293220-e2b7-4716-9927-e610f70e2fb9" providerId="ADAL" clId="{16441821-0786-4BA0-B6DE-487A1F859F1D}" dt="2024-04-29T08:21:55.106" v="12680" actId="1076"/>
          <ac:picMkLst>
            <pc:docMk/>
            <pc:sldMk cId="2083515726" sldId="2662"/>
            <ac:picMk id="31" creationId="{3DF8407C-15D8-3B34-6A50-F3EE0EDC11F9}"/>
          </ac:picMkLst>
        </pc:picChg>
        <pc:inkChg chg="add">
          <ac:chgData name="Jooran LEE" userId="38293220-e2b7-4716-9927-e610f70e2fb9" providerId="ADAL" clId="{16441821-0786-4BA0-B6DE-487A1F859F1D}" dt="2024-04-29T06:51:10.803" v="10233" actId="9405"/>
          <ac:inkMkLst>
            <pc:docMk/>
            <pc:sldMk cId="2083515726" sldId="2662"/>
            <ac:inkMk id="2" creationId="{2B806F70-E75F-4A97-6289-B9884549456F}"/>
          </ac:inkMkLst>
        </pc:inkChg>
        <pc:inkChg chg="add del">
          <ac:chgData name="Jooran LEE" userId="38293220-e2b7-4716-9927-e610f70e2fb9" providerId="ADAL" clId="{16441821-0786-4BA0-B6DE-487A1F859F1D}" dt="2024-04-29T07:04:31.737" v="10828" actId="9405"/>
          <ac:inkMkLst>
            <pc:docMk/>
            <pc:sldMk cId="2083515726" sldId="2662"/>
            <ac:inkMk id="3" creationId="{4A891DE4-6915-186F-0CDF-732E38C91AD3}"/>
          </ac:inkMkLst>
        </pc:inkChg>
        <pc:inkChg chg="add mod">
          <ac:chgData name="Jooran LEE" userId="38293220-e2b7-4716-9927-e610f70e2fb9" providerId="ADAL" clId="{16441821-0786-4BA0-B6DE-487A1F859F1D}" dt="2024-04-29T07:04:38.715" v="10835"/>
          <ac:inkMkLst>
            <pc:docMk/>
            <pc:sldMk cId="2083515726" sldId="2662"/>
            <ac:inkMk id="5" creationId="{B65D1B8A-ECCC-DECD-29AD-B9C78EC2023B}"/>
          </ac:inkMkLst>
        </pc:inkChg>
        <pc:inkChg chg="add del">
          <ac:chgData name="Jooran LEE" userId="38293220-e2b7-4716-9927-e610f70e2fb9" providerId="ADAL" clId="{16441821-0786-4BA0-B6DE-487A1F859F1D}" dt="2024-04-29T07:04:34.979" v="10831" actId="9405"/>
          <ac:inkMkLst>
            <pc:docMk/>
            <pc:sldMk cId="2083515726" sldId="2662"/>
            <ac:inkMk id="6" creationId="{1EC73CDB-1BDC-8846-7B9E-90364615AAAB}"/>
          </ac:inkMkLst>
        </pc:inkChg>
        <pc:inkChg chg="add mod">
          <ac:chgData name="Jooran LEE" userId="38293220-e2b7-4716-9927-e610f70e2fb9" providerId="ADAL" clId="{16441821-0786-4BA0-B6DE-487A1F859F1D}" dt="2024-04-29T07:04:38.715" v="10835"/>
          <ac:inkMkLst>
            <pc:docMk/>
            <pc:sldMk cId="2083515726" sldId="2662"/>
            <ac:inkMk id="7" creationId="{C1874F1A-A15C-3FFA-BC83-779F49B19C29}"/>
          </ac:inkMkLst>
        </pc:inkChg>
        <pc:inkChg chg="add mod">
          <ac:chgData name="Jooran LEE" userId="38293220-e2b7-4716-9927-e610f70e2fb9" providerId="ADAL" clId="{16441821-0786-4BA0-B6DE-487A1F859F1D}" dt="2024-04-29T07:04:38.715" v="10835"/>
          <ac:inkMkLst>
            <pc:docMk/>
            <pc:sldMk cId="2083515726" sldId="2662"/>
            <ac:inkMk id="12" creationId="{EE7527A3-9899-39E6-FB14-9A09957AEE68}"/>
          </ac:inkMkLst>
        </pc:inkChg>
        <pc:inkChg chg="add del">
          <ac:chgData name="Jooran LEE" userId="38293220-e2b7-4716-9927-e610f70e2fb9" providerId="ADAL" clId="{16441821-0786-4BA0-B6DE-487A1F859F1D}" dt="2024-04-29T07:22:10.225" v="10850" actId="9405"/>
          <ac:inkMkLst>
            <pc:docMk/>
            <pc:sldMk cId="2083515726" sldId="2662"/>
            <ac:inkMk id="20" creationId="{0C3F35C0-F8FF-1269-5252-2FEFA8C61F95}"/>
          </ac:inkMkLst>
        </pc:inkChg>
        <pc:inkChg chg="add mod">
          <ac:chgData name="Jooran LEE" userId="38293220-e2b7-4716-9927-e610f70e2fb9" providerId="ADAL" clId="{16441821-0786-4BA0-B6DE-487A1F859F1D}" dt="2024-04-29T07:22:15.344" v="10853"/>
          <ac:inkMkLst>
            <pc:docMk/>
            <pc:sldMk cId="2083515726" sldId="2662"/>
            <ac:inkMk id="21" creationId="{B514B858-95FA-BC02-B42D-1856486C5CC4}"/>
          </ac:inkMkLst>
        </pc:inkChg>
        <pc:inkChg chg="add mod">
          <ac:chgData name="Jooran LEE" userId="38293220-e2b7-4716-9927-e610f70e2fb9" providerId="ADAL" clId="{16441821-0786-4BA0-B6DE-487A1F859F1D}" dt="2024-04-29T07:22:15.344" v="10853"/>
          <ac:inkMkLst>
            <pc:docMk/>
            <pc:sldMk cId="2083515726" sldId="2662"/>
            <ac:inkMk id="22" creationId="{B2C29F36-0741-3D8C-3A95-D55EF3837974}"/>
          </ac:inkMkLst>
        </pc:inkChg>
        <pc:inkChg chg="add del">
          <ac:chgData name="Jooran LEE" userId="38293220-e2b7-4716-9927-e610f70e2fb9" providerId="ADAL" clId="{16441821-0786-4BA0-B6DE-487A1F859F1D}" dt="2024-04-29T07:50:57.265" v="11162" actId="9405"/>
          <ac:inkMkLst>
            <pc:docMk/>
            <pc:sldMk cId="2083515726" sldId="2662"/>
            <ac:inkMk id="26" creationId="{FDCA11AD-E990-5F08-B318-527E15D7BDC6}"/>
          </ac:inkMkLst>
        </pc:inkChg>
        <pc:inkChg chg="add mod">
          <ac:chgData name="Jooran LEE" userId="38293220-e2b7-4716-9927-e610f70e2fb9" providerId="ADAL" clId="{16441821-0786-4BA0-B6DE-487A1F859F1D}" dt="2024-04-29T07:52:30.699" v="11166" actId="164"/>
          <ac:inkMkLst>
            <pc:docMk/>
            <pc:sldMk cId="2083515726" sldId="2662"/>
            <ac:inkMk id="27" creationId="{455B59E6-BE6F-C310-F662-F5503AC69D5F}"/>
          </ac:inkMkLst>
        </pc:inkChg>
      </pc:sldChg>
      <pc:sldChg chg="add del">
        <pc:chgData name="Jooran LEE" userId="38293220-e2b7-4716-9927-e610f70e2fb9" providerId="ADAL" clId="{16441821-0786-4BA0-B6DE-487A1F859F1D}" dt="2024-04-24T06:42:08.310" v="5040"/>
        <pc:sldMkLst>
          <pc:docMk/>
          <pc:sldMk cId="3240553638" sldId="2662"/>
        </pc:sldMkLst>
      </pc:sldChg>
      <pc:sldChg chg="new del">
        <pc:chgData name="Jooran LEE" userId="38293220-e2b7-4716-9927-e610f70e2fb9" providerId="ADAL" clId="{16441821-0786-4BA0-B6DE-487A1F859F1D}" dt="2024-04-24T07:08:10.451" v="5107" actId="47"/>
        <pc:sldMkLst>
          <pc:docMk/>
          <pc:sldMk cId="4065254217" sldId="2663"/>
        </pc:sldMkLst>
      </pc:sldChg>
      <pc:sldChg chg="addSp delSp modSp add mod modNotesTx">
        <pc:chgData name="Jooran LEE" userId="38293220-e2b7-4716-9927-e610f70e2fb9" providerId="ADAL" clId="{16441821-0786-4BA0-B6DE-487A1F859F1D}" dt="2024-05-06T08:43:28.812" v="26804" actId="20577"/>
        <pc:sldMkLst>
          <pc:docMk/>
          <pc:sldMk cId="2415128985" sldId="2664"/>
        </pc:sldMkLst>
        <pc:spChg chg="add mod">
          <ac:chgData name="Jooran LEE" userId="38293220-e2b7-4716-9927-e610f70e2fb9" providerId="ADAL" clId="{16441821-0786-4BA0-B6DE-487A1F859F1D}" dt="2024-05-06T08:26:35.762" v="24954" actId="1076"/>
          <ac:spMkLst>
            <pc:docMk/>
            <pc:sldMk cId="2415128985" sldId="2664"/>
            <ac:spMk id="2" creationId="{026FCB0B-B330-AAEC-10A6-CC0CDE7340C5}"/>
          </ac:spMkLst>
        </pc:spChg>
        <pc:spChg chg="mod">
          <ac:chgData name="Jooran LEE" userId="38293220-e2b7-4716-9927-e610f70e2fb9" providerId="ADAL" clId="{16441821-0786-4BA0-B6DE-487A1F859F1D}" dt="2024-05-06T08:26:35.762" v="24954" actId="1076"/>
          <ac:spMkLst>
            <pc:docMk/>
            <pc:sldMk cId="2415128985" sldId="2664"/>
            <ac:spMk id="4" creationId="{47425505-E5FB-65ED-CDEC-A400C66F81F4}"/>
          </ac:spMkLst>
        </pc:spChg>
        <pc:grpChg chg="add mod">
          <ac:chgData name="Jooran LEE" userId="38293220-e2b7-4716-9927-e610f70e2fb9" providerId="ADAL" clId="{16441821-0786-4BA0-B6DE-487A1F859F1D}" dt="2024-04-29T13:14:44.154" v="12892" actId="164"/>
          <ac:grpSpMkLst>
            <pc:docMk/>
            <pc:sldMk cId="2415128985" sldId="2664"/>
            <ac:grpSpMk id="10" creationId="{0A99B832-BF04-4A2A-1E8E-AF94557925E7}"/>
          </ac:grpSpMkLst>
        </pc:grpChg>
        <pc:grpChg chg="add mod">
          <ac:chgData name="Jooran LEE" userId="38293220-e2b7-4716-9927-e610f70e2fb9" providerId="ADAL" clId="{16441821-0786-4BA0-B6DE-487A1F859F1D}" dt="2024-05-06T08:26:35.762" v="24954" actId="1076"/>
          <ac:grpSpMkLst>
            <pc:docMk/>
            <pc:sldMk cId="2415128985" sldId="2664"/>
            <ac:grpSpMk id="13" creationId="{E3A46891-3AA5-A788-7009-31ED5E0ABE04}"/>
          </ac:grpSpMkLst>
        </pc:grpChg>
        <pc:picChg chg="add mod">
          <ac:chgData name="Jooran LEE" userId="38293220-e2b7-4716-9927-e610f70e2fb9" providerId="ADAL" clId="{16441821-0786-4BA0-B6DE-487A1F859F1D}" dt="2024-05-06T08:26:35.762" v="24954" actId="1076"/>
          <ac:picMkLst>
            <pc:docMk/>
            <pc:sldMk cId="2415128985" sldId="2664"/>
            <ac:picMk id="3" creationId="{6FD4ABED-8A1C-5672-DF26-2CE76CA5FDF2}"/>
          </ac:picMkLst>
        </pc:picChg>
        <pc:picChg chg="add mod">
          <ac:chgData name="Jooran LEE" userId="38293220-e2b7-4716-9927-e610f70e2fb9" providerId="ADAL" clId="{16441821-0786-4BA0-B6DE-487A1F859F1D}" dt="2024-05-06T08:26:35.762" v="24954" actId="1076"/>
          <ac:picMkLst>
            <pc:docMk/>
            <pc:sldMk cId="2415128985" sldId="2664"/>
            <ac:picMk id="5" creationId="{D77519FC-4FE8-F7B6-045E-1452BE55842A}"/>
          </ac:picMkLst>
        </pc:picChg>
        <pc:picChg chg="add del">
          <ac:chgData name="Jooran LEE" userId="38293220-e2b7-4716-9927-e610f70e2fb9" providerId="ADAL" clId="{16441821-0786-4BA0-B6DE-487A1F859F1D}" dt="2024-04-24T07:35:12.167" v="7255" actId="21"/>
          <ac:picMkLst>
            <pc:docMk/>
            <pc:sldMk cId="2415128985" sldId="2664"/>
            <ac:picMk id="5" creationId="{ED62C2E6-C542-1B9E-0794-D4E634B40E40}"/>
          </ac:picMkLst>
        </pc:picChg>
        <pc:picChg chg="del">
          <ac:chgData name="Jooran LEE" userId="38293220-e2b7-4716-9927-e610f70e2fb9" providerId="ADAL" clId="{16441821-0786-4BA0-B6DE-487A1F859F1D}" dt="2024-04-24T07:08:31.336" v="5188" actId="478"/>
          <ac:picMkLst>
            <pc:docMk/>
            <pc:sldMk cId="2415128985" sldId="2664"/>
            <ac:picMk id="6" creationId="{E9179ED9-A7E8-2CE7-9EB7-C243A23A6F83}"/>
          </ac:picMkLst>
        </pc:picChg>
        <pc:picChg chg="add del mod">
          <ac:chgData name="Jooran LEE" userId="38293220-e2b7-4716-9927-e610f70e2fb9" providerId="ADAL" clId="{16441821-0786-4BA0-B6DE-487A1F859F1D}" dt="2024-04-29T13:13:59.709" v="12884" actId="478"/>
          <ac:picMkLst>
            <pc:docMk/>
            <pc:sldMk cId="2415128985" sldId="2664"/>
            <ac:picMk id="7" creationId="{3C9DAF18-1A48-43F0-025B-B140154BC195}"/>
          </ac:picMkLst>
        </pc:picChg>
        <pc:picChg chg="add del mod">
          <ac:chgData name="Jooran LEE" userId="38293220-e2b7-4716-9927-e610f70e2fb9" providerId="ADAL" clId="{16441821-0786-4BA0-B6DE-487A1F859F1D}" dt="2024-04-29T13:15:06.931" v="12901" actId="478"/>
          <ac:picMkLst>
            <pc:docMk/>
            <pc:sldMk cId="2415128985" sldId="2664"/>
            <ac:picMk id="8" creationId="{6951E6E6-5663-AA6C-073B-EF2A6FCD183A}"/>
          </ac:picMkLst>
        </pc:picChg>
        <pc:picChg chg="del">
          <ac:chgData name="Jooran LEE" userId="38293220-e2b7-4716-9927-e610f70e2fb9" providerId="ADAL" clId="{16441821-0786-4BA0-B6DE-487A1F859F1D}" dt="2024-04-24T07:08:31.336" v="5188" actId="478"/>
          <ac:picMkLst>
            <pc:docMk/>
            <pc:sldMk cId="2415128985" sldId="2664"/>
            <ac:picMk id="8" creationId="{9F268CF5-1143-3207-9527-8B3226231D00}"/>
          </ac:picMkLst>
        </pc:picChg>
        <pc:picChg chg="add mod">
          <ac:chgData name="Jooran LEE" userId="38293220-e2b7-4716-9927-e610f70e2fb9" providerId="ADAL" clId="{16441821-0786-4BA0-B6DE-487A1F859F1D}" dt="2024-04-29T13:14:44.154" v="12892" actId="164"/>
          <ac:picMkLst>
            <pc:docMk/>
            <pc:sldMk cId="2415128985" sldId="2664"/>
            <ac:picMk id="9" creationId="{74EB9503-E90E-0CAD-4976-517D8563F449}"/>
          </ac:picMkLst>
        </pc:picChg>
        <pc:picChg chg="add mod">
          <ac:chgData name="Jooran LEE" userId="38293220-e2b7-4716-9927-e610f70e2fb9" providerId="ADAL" clId="{16441821-0786-4BA0-B6DE-487A1F859F1D}" dt="2024-05-06T08:26:35.762" v="24954" actId="1076"/>
          <ac:picMkLst>
            <pc:docMk/>
            <pc:sldMk cId="2415128985" sldId="2664"/>
            <ac:picMk id="14" creationId="{F23A2C7E-F10C-0D3C-BCE3-C2DB365E0625}"/>
          </ac:picMkLst>
        </pc:picChg>
        <pc:picChg chg="add del mod">
          <ac:chgData name="Jooran LEE" userId="38293220-e2b7-4716-9927-e610f70e2fb9" providerId="ADAL" clId="{16441821-0786-4BA0-B6DE-487A1F859F1D}" dt="2024-05-06T08:22:38.918" v="24395" actId="478"/>
          <ac:picMkLst>
            <pc:docMk/>
            <pc:sldMk cId="2415128985" sldId="2664"/>
            <ac:picMk id="16" creationId="{FFC7B6DF-833E-D177-BAD8-AE69B1ED3E45}"/>
          </ac:picMkLst>
        </pc:picChg>
        <pc:picChg chg="add mod">
          <ac:chgData name="Jooran LEE" userId="38293220-e2b7-4716-9927-e610f70e2fb9" providerId="ADAL" clId="{16441821-0786-4BA0-B6DE-487A1F859F1D}" dt="2024-05-06T08:26:35.762" v="24954" actId="1076"/>
          <ac:picMkLst>
            <pc:docMk/>
            <pc:sldMk cId="2415128985" sldId="2664"/>
            <ac:picMk id="18" creationId="{EEC384BB-730E-41D7-0614-ACFD6A4E02B3}"/>
          </ac:picMkLst>
        </pc:picChg>
        <pc:picChg chg="add mod">
          <ac:chgData name="Jooran LEE" userId="38293220-e2b7-4716-9927-e610f70e2fb9" providerId="ADAL" clId="{16441821-0786-4BA0-B6DE-487A1F859F1D}" dt="2024-05-06T08:26:35.762" v="24954" actId="1076"/>
          <ac:picMkLst>
            <pc:docMk/>
            <pc:sldMk cId="2415128985" sldId="2664"/>
            <ac:picMk id="20" creationId="{2B8CB7F6-201D-974C-F480-7F8A500554F8}"/>
          </ac:picMkLst>
        </pc:picChg>
        <pc:picChg chg="add del mod">
          <ac:chgData name="Jooran LEE" userId="38293220-e2b7-4716-9927-e610f70e2fb9" providerId="ADAL" clId="{16441821-0786-4BA0-B6DE-487A1F859F1D}" dt="2024-05-06T08:22:34.186" v="24393" actId="478"/>
          <ac:picMkLst>
            <pc:docMk/>
            <pc:sldMk cId="2415128985" sldId="2664"/>
            <ac:picMk id="22" creationId="{AB89B2CF-72D6-A219-9BE9-0CC5807954B0}"/>
          </ac:picMkLst>
        </pc:picChg>
        <pc:inkChg chg="mod">
          <ac:chgData name="Jooran LEE" userId="38293220-e2b7-4716-9927-e610f70e2fb9" providerId="ADAL" clId="{16441821-0786-4BA0-B6DE-487A1F859F1D}" dt="2024-04-29T13:14:40.656" v="12890"/>
          <ac:inkMkLst>
            <pc:docMk/>
            <pc:sldMk cId="2415128985" sldId="2664"/>
            <ac:inkMk id="11" creationId="{4D0CCCDA-54FD-CA8D-EA9E-CC4B1CD7D9FF}"/>
          </ac:inkMkLst>
        </pc:inkChg>
        <pc:inkChg chg="mod">
          <ac:chgData name="Jooran LEE" userId="38293220-e2b7-4716-9927-e610f70e2fb9" providerId="ADAL" clId="{16441821-0786-4BA0-B6DE-487A1F859F1D}" dt="2024-04-29T13:14:40.656" v="12890"/>
          <ac:inkMkLst>
            <pc:docMk/>
            <pc:sldMk cId="2415128985" sldId="2664"/>
            <ac:inkMk id="12" creationId="{D8EB2752-0BFC-8AB9-B1E2-DFDCD805CFDD}"/>
          </ac:inkMkLst>
        </pc:inkChg>
      </pc:sldChg>
      <pc:sldChg chg="add del">
        <pc:chgData name="Jooran LEE" userId="38293220-e2b7-4716-9927-e610f70e2fb9" providerId="ADAL" clId="{16441821-0786-4BA0-B6DE-487A1F859F1D}" dt="2024-04-24T07:35:09.523" v="7253"/>
        <pc:sldMkLst>
          <pc:docMk/>
          <pc:sldMk cId="1367345084" sldId="2665"/>
        </pc:sldMkLst>
      </pc:sldChg>
      <pc:sldChg chg="add del">
        <pc:chgData name="Jooran LEE" userId="38293220-e2b7-4716-9927-e610f70e2fb9" providerId="ADAL" clId="{16441821-0786-4BA0-B6DE-487A1F859F1D}" dt="2024-04-24T07:34:43.899" v="7239"/>
        <pc:sldMkLst>
          <pc:docMk/>
          <pc:sldMk cId="2425901934" sldId="2665"/>
        </pc:sldMkLst>
      </pc:sldChg>
      <pc:sldChg chg="addSp delSp modSp new mod modNotesTx">
        <pc:chgData name="Jooran LEE" userId="38293220-e2b7-4716-9927-e610f70e2fb9" providerId="ADAL" clId="{16441821-0786-4BA0-B6DE-487A1F859F1D}" dt="2024-05-06T08:42:52.060" v="26644" actId="20577"/>
        <pc:sldMkLst>
          <pc:docMk/>
          <pc:sldMk cId="2434746990" sldId="2665"/>
        </pc:sldMkLst>
        <pc:spChg chg="del">
          <ac:chgData name="Jooran LEE" userId="38293220-e2b7-4716-9927-e610f70e2fb9" providerId="ADAL" clId="{16441821-0786-4BA0-B6DE-487A1F859F1D}" dt="2024-04-29T05:45:51.483" v="9839" actId="478"/>
          <ac:spMkLst>
            <pc:docMk/>
            <pc:sldMk cId="2434746990" sldId="2665"/>
            <ac:spMk id="2" creationId="{B1C89A88-6A67-B624-406A-1A208D8A2FAD}"/>
          </ac:spMkLst>
        </pc:spChg>
        <pc:spChg chg="del">
          <ac:chgData name="Jooran LEE" userId="38293220-e2b7-4716-9927-e610f70e2fb9" providerId="ADAL" clId="{16441821-0786-4BA0-B6DE-487A1F859F1D}" dt="2024-04-29T05:45:51.483" v="9839" actId="478"/>
          <ac:spMkLst>
            <pc:docMk/>
            <pc:sldMk cId="2434746990" sldId="2665"/>
            <ac:spMk id="3" creationId="{B671CD6A-85BC-0211-F179-487D6C0CD356}"/>
          </ac:spMkLst>
        </pc:spChg>
        <pc:spChg chg="add mod">
          <ac:chgData name="Jooran LEE" userId="38293220-e2b7-4716-9927-e610f70e2fb9" providerId="ADAL" clId="{16441821-0786-4BA0-B6DE-487A1F859F1D}" dt="2024-04-29T08:22:15.081" v="12685" actId="1076"/>
          <ac:spMkLst>
            <pc:docMk/>
            <pc:sldMk cId="2434746990" sldId="2665"/>
            <ac:spMk id="4" creationId="{81759907-C014-8B4B-9501-8D5512AB7197}"/>
          </ac:spMkLst>
        </pc:spChg>
        <pc:spChg chg="add mod">
          <ac:chgData name="Jooran LEE" userId="38293220-e2b7-4716-9927-e610f70e2fb9" providerId="ADAL" clId="{16441821-0786-4BA0-B6DE-487A1F859F1D}" dt="2024-04-29T08:22:15.081" v="12685" actId="1076"/>
          <ac:spMkLst>
            <pc:docMk/>
            <pc:sldMk cId="2434746990" sldId="2665"/>
            <ac:spMk id="6" creationId="{394435BE-AF03-11A7-125A-AC14B19F20F0}"/>
          </ac:spMkLst>
        </pc:spChg>
        <pc:spChg chg="add mod">
          <ac:chgData name="Jooran LEE" userId="38293220-e2b7-4716-9927-e610f70e2fb9" providerId="ADAL" clId="{16441821-0786-4BA0-B6DE-487A1F859F1D}" dt="2024-04-29T05:47:51.652" v="9974" actId="20577"/>
          <ac:spMkLst>
            <pc:docMk/>
            <pc:sldMk cId="2434746990" sldId="2665"/>
            <ac:spMk id="7" creationId="{D783977B-1232-7BA2-B3F9-EE50AA88739D}"/>
          </ac:spMkLst>
        </pc:spChg>
        <pc:spChg chg="add mod">
          <ac:chgData name="Jooran LEE" userId="38293220-e2b7-4716-9927-e610f70e2fb9" providerId="ADAL" clId="{16441821-0786-4BA0-B6DE-487A1F859F1D}" dt="2024-04-29T08:22:15.081" v="12685" actId="1076"/>
          <ac:spMkLst>
            <pc:docMk/>
            <pc:sldMk cId="2434746990" sldId="2665"/>
            <ac:spMk id="10" creationId="{B8C34878-846B-E659-C439-877D874EC88B}"/>
          </ac:spMkLst>
        </pc:spChg>
        <pc:spChg chg="add mod">
          <ac:chgData name="Jooran LEE" userId="38293220-e2b7-4716-9927-e610f70e2fb9" providerId="ADAL" clId="{16441821-0786-4BA0-B6DE-487A1F859F1D}" dt="2024-04-29T07:03:04.914" v="10824" actId="1076"/>
          <ac:spMkLst>
            <pc:docMk/>
            <pc:sldMk cId="2434746990" sldId="2665"/>
            <ac:spMk id="11" creationId="{EE6B5544-0F39-95AE-6D71-E54F40B4DAC9}"/>
          </ac:spMkLst>
        </pc:spChg>
        <pc:picChg chg="add del mod">
          <ac:chgData name="Jooran LEE" userId="38293220-e2b7-4716-9927-e610f70e2fb9" providerId="ADAL" clId="{16441821-0786-4BA0-B6DE-487A1F859F1D}" dt="2024-04-29T07:43:21.408" v="11139" actId="478"/>
          <ac:picMkLst>
            <pc:docMk/>
            <pc:sldMk cId="2434746990" sldId="2665"/>
            <ac:picMk id="3" creationId="{C1786DEB-3B23-37CF-2C96-A2453DE8C735}"/>
          </ac:picMkLst>
        </pc:picChg>
        <pc:picChg chg="add mod">
          <ac:chgData name="Jooran LEE" userId="38293220-e2b7-4716-9927-e610f70e2fb9" providerId="ADAL" clId="{16441821-0786-4BA0-B6DE-487A1F859F1D}" dt="2024-04-29T08:22:15.081" v="12685" actId="1076"/>
          <ac:picMkLst>
            <pc:docMk/>
            <pc:sldMk cId="2434746990" sldId="2665"/>
            <ac:picMk id="5" creationId="{82D8844C-90B8-5FEA-813D-4A1525677107}"/>
          </ac:picMkLst>
        </pc:picChg>
        <pc:picChg chg="add mod">
          <ac:chgData name="Jooran LEE" userId="38293220-e2b7-4716-9927-e610f70e2fb9" providerId="ADAL" clId="{16441821-0786-4BA0-B6DE-487A1F859F1D}" dt="2024-04-29T08:22:15.081" v="12685" actId="1076"/>
          <ac:picMkLst>
            <pc:docMk/>
            <pc:sldMk cId="2434746990" sldId="2665"/>
            <ac:picMk id="9" creationId="{E8183A08-C8EC-5BA2-8E8D-EB27F0C88455}"/>
          </ac:picMkLst>
        </pc:picChg>
        <pc:picChg chg="add mod ord">
          <ac:chgData name="Jooran LEE" userId="38293220-e2b7-4716-9927-e610f70e2fb9" providerId="ADAL" clId="{16441821-0786-4BA0-B6DE-487A1F859F1D}" dt="2024-04-29T08:22:15.081" v="12685" actId="1076"/>
          <ac:picMkLst>
            <pc:docMk/>
            <pc:sldMk cId="2434746990" sldId="2665"/>
            <ac:picMk id="13" creationId="{9A14A5A2-8149-3542-F5A1-9B3C896E1044}"/>
          </ac:picMkLst>
        </pc:picChg>
      </pc:sldChg>
      <pc:sldChg chg="addSp delSp modSp new mod modShow">
        <pc:chgData name="Jooran LEE" userId="38293220-e2b7-4716-9927-e610f70e2fb9" providerId="ADAL" clId="{16441821-0786-4BA0-B6DE-487A1F859F1D}" dt="2024-04-29T07:32:54.317" v="10864" actId="1076"/>
        <pc:sldMkLst>
          <pc:docMk/>
          <pc:sldMk cId="1110491280" sldId="2666"/>
        </pc:sldMkLst>
        <pc:spChg chg="del">
          <ac:chgData name="Jooran LEE" userId="38293220-e2b7-4716-9927-e610f70e2fb9" providerId="ADAL" clId="{16441821-0786-4BA0-B6DE-487A1F859F1D}" dt="2024-04-29T06:54:34.483" v="10266" actId="478"/>
          <ac:spMkLst>
            <pc:docMk/>
            <pc:sldMk cId="1110491280" sldId="2666"/>
            <ac:spMk id="2" creationId="{342EB939-65BC-1131-716D-7B2381BEECC5}"/>
          </ac:spMkLst>
        </pc:spChg>
        <pc:spChg chg="del">
          <ac:chgData name="Jooran LEE" userId="38293220-e2b7-4716-9927-e610f70e2fb9" providerId="ADAL" clId="{16441821-0786-4BA0-B6DE-487A1F859F1D}" dt="2024-04-29T06:54:34.483" v="10266" actId="478"/>
          <ac:spMkLst>
            <pc:docMk/>
            <pc:sldMk cId="1110491280" sldId="2666"/>
            <ac:spMk id="3" creationId="{87DF8A45-3BC2-0852-CD43-7F542CA13DAD}"/>
          </ac:spMkLst>
        </pc:spChg>
        <pc:picChg chg="add mod ord">
          <ac:chgData name="Jooran LEE" userId="38293220-e2b7-4716-9927-e610f70e2fb9" providerId="ADAL" clId="{16441821-0786-4BA0-B6DE-487A1F859F1D}" dt="2024-04-29T07:32:54.317" v="10864" actId="1076"/>
          <ac:picMkLst>
            <pc:docMk/>
            <pc:sldMk cId="1110491280" sldId="2666"/>
            <ac:picMk id="12" creationId="{F3E1E12B-071E-FF57-C872-E16C2172C6F4}"/>
          </ac:picMkLst>
        </pc:picChg>
        <pc:picChg chg="add del mod">
          <ac:chgData name="Jooran LEE" userId="38293220-e2b7-4716-9927-e610f70e2fb9" providerId="ADAL" clId="{16441821-0786-4BA0-B6DE-487A1F859F1D}" dt="2024-04-29T07:32:50.056" v="10862" actId="478"/>
          <ac:picMkLst>
            <pc:docMk/>
            <pc:sldMk cId="1110491280" sldId="2666"/>
            <ac:picMk id="29" creationId="{AA97F00A-E0DC-8851-03C7-A2B688F95225}"/>
          </ac:picMkLst>
        </pc:picChg>
        <pc:inkChg chg="add">
          <ac:chgData name="Jooran LEE" userId="38293220-e2b7-4716-9927-e610f70e2fb9" providerId="ADAL" clId="{16441821-0786-4BA0-B6DE-487A1F859F1D}" dt="2024-04-29T06:54:41.553" v="10270" actId="9405"/>
          <ac:inkMkLst>
            <pc:docMk/>
            <pc:sldMk cId="1110491280" sldId="2666"/>
            <ac:inkMk id="4" creationId="{7877BDB3-EE09-E0F3-7154-849555FE78D0}"/>
          </ac:inkMkLst>
        </pc:inkChg>
        <pc:inkChg chg="add del">
          <ac:chgData name="Jooran LEE" userId="38293220-e2b7-4716-9927-e610f70e2fb9" providerId="ADAL" clId="{16441821-0786-4BA0-B6DE-487A1F859F1D}" dt="2024-04-29T06:54:43.443" v="10272" actId="9405"/>
          <ac:inkMkLst>
            <pc:docMk/>
            <pc:sldMk cId="1110491280" sldId="2666"/>
            <ac:inkMk id="5" creationId="{70E67B27-86D3-BE3B-A744-9647AF263B85}"/>
          </ac:inkMkLst>
        </pc:inkChg>
        <pc:inkChg chg="add del">
          <ac:chgData name="Jooran LEE" userId="38293220-e2b7-4716-9927-e610f70e2fb9" providerId="ADAL" clId="{16441821-0786-4BA0-B6DE-487A1F859F1D}" dt="2024-04-29T06:54:44.909" v="10274" actId="9405"/>
          <ac:inkMkLst>
            <pc:docMk/>
            <pc:sldMk cId="1110491280" sldId="2666"/>
            <ac:inkMk id="6" creationId="{C1ACBF28-933B-3C48-A35A-BAD23522F500}"/>
          </ac:inkMkLst>
        </pc:inkChg>
        <pc:inkChg chg="add del">
          <ac:chgData name="Jooran LEE" userId="38293220-e2b7-4716-9927-e610f70e2fb9" providerId="ADAL" clId="{16441821-0786-4BA0-B6DE-487A1F859F1D}" dt="2024-04-29T06:54:47.176" v="10276" actId="9405"/>
          <ac:inkMkLst>
            <pc:docMk/>
            <pc:sldMk cId="1110491280" sldId="2666"/>
            <ac:inkMk id="7" creationId="{FE408D6F-A03F-C87D-8A70-BB574A5FA546}"/>
          </ac:inkMkLst>
        </pc:inkChg>
        <pc:inkChg chg="add del">
          <ac:chgData name="Jooran LEE" userId="38293220-e2b7-4716-9927-e610f70e2fb9" providerId="ADAL" clId="{16441821-0786-4BA0-B6DE-487A1F859F1D}" dt="2024-04-29T06:54:48.912" v="10278" actId="9405"/>
          <ac:inkMkLst>
            <pc:docMk/>
            <pc:sldMk cId="1110491280" sldId="2666"/>
            <ac:inkMk id="8" creationId="{176F6FC2-80BA-14F1-A6AE-580C5A2962D5}"/>
          </ac:inkMkLst>
        </pc:inkChg>
        <pc:inkChg chg="add del">
          <ac:chgData name="Jooran LEE" userId="38293220-e2b7-4716-9927-e610f70e2fb9" providerId="ADAL" clId="{16441821-0786-4BA0-B6DE-487A1F859F1D}" dt="2024-04-29T06:54:51.707" v="10280" actId="9405"/>
          <ac:inkMkLst>
            <pc:docMk/>
            <pc:sldMk cId="1110491280" sldId="2666"/>
            <ac:inkMk id="9" creationId="{21A2AD07-2D2C-436E-27B8-F1D5886BBF4F}"/>
          </ac:inkMkLst>
        </pc:inkChg>
        <pc:inkChg chg="add">
          <ac:chgData name="Jooran LEE" userId="38293220-e2b7-4716-9927-e610f70e2fb9" providerId="ADAL" clId="{16441821-0786-4BA0-B6DE-487A1F859F1D}" dt="2024-04-29T06:54:54.018" v="10281" actId="9405"/>
          <ac:inkMkLst>
            <pc:docMk/>
            <pc:sldMk cId="1110491280" sldId="2666"/>
            <ac:inkMk id="10" creationId="{54266742-25F9-9608-A8D6-40237D7359F0}"/>
          </ac:inkMkLst>
        </pc:inkChg>
      </pc:sldChg>
      <pc:sldChg chg="modSp new mod">
        <pc:chgData name="Jooran LEE" userId="38293220-e2b7-4716-9927-e610f70e2fb9" providerId="ADAL" clId="{16441821-0786-4BA0-B6DE-487A1F859F1D}" dt="2024-05-06T08:28:32.348" v="25449" actId="20577"/>
        <pc:sldMkLst>
          <pc:docMk/>
          <pc:sldMk cId="1450972300" sldId="2669"/>
        </pc:sldMkLst>
        <pc:spChg chg="mod">
          <ac:chgData name="Jooran LEE" userId="38293220-e2b7-4716-9927-e610f70e2fb9" providerId="ADAL" clId="{16441821-0786-4BA0-B6DE-487A1F859F1D}" dt="2024-05-06T08:27:06.032" v="24994" actId="20577"/>
          <ac:spMkLst>
            <pc:docMk/>
            <pc:sldMk cId="1450972300" sldId="2669"/>
            <ac:spMk id="2" creationId="{E8B57054-F022-AE0C-C68C-7DA2146262A3}"/>
          </ac:spMkLst>
        </pc:spChg>
        <pc:spChg chg="mod">
          <ac:chgData name="Jooran LEE" userId="38293220-e2b7-4716-9927-e610f70e2fb9" providerId="ADAL" clId="{16441821-0786-4BA0-B6DE-487A1F859F1D}" dt="2024-05-06T08:28:32.348" v="25449" actId="20577"/>
          <ac:spMkLst>
            <pc:docMk/>
            <pc:sldMk cId="1450972300" sldId="2669"/>
            <ac:spMk id="3" creationId="{8CDF9893-0571-F84C-8E4C-E74EF8A12212}"/>
          </ac:spMkLst>
        </pc:spChg>
      </pc:sldChg>
      <pc:sldChg chg="modSp add del mod">
        <pc:chgData name="Jooran LEE" userId="38293220-e2b7-4716-9927-e610f70e2fb9" providerId="ADAL" clId="{16441821-0786-4BA0-B6DE-487A1F859F1D}" dt="2024-05-06T08:19:17.044" v="23725" actId="47"/>
        <pc:sldMkLst>
          <pc:docMk/>
          <pc:sldMk cId="2728450040" sldId="2669"/>
        </pc:sldMkLst>
        <pc:spChg chg="mod">
          <ac:chgData name="Jooran LEE" userId="38293220-e2b7-4716-9927-e610f70e2fb9" providerId="ADAL" clId="{16441821-0786-4BA0-B6DE-487A1F859F1D}" dt="2024-05-06T08:19:13.523" v="23724" actId="20577"/>
          <ac:spMkLst>
            <pc:docMk/>
            <pc:sldMk cId="2728450040" sldId="2669"/>
            <ac:spMk id="3" creationId="{6128AD8B-F03B-0D13-B3F5-C69C0AB71387}"/>
          </ac:spMkLst>
        </pc:spChg>
        <pc:spChg chg="mod">
          <ac:chgData name="Jooran LEE" userId="38293220-e2b7-4716-9927-e610f70e2fb9" providerId="ADAL" clId="{16441821-0786-4BA0-B6DE-487A1F859F1D}" dt="2024-05-06T08:18:04.682" v="23658" actId="20577"/>
          <ac:spMkLst>
            <pc:docMk/>
            <pc:sldMk cId="2728450040" sldId="2669"/>
            <ac:spMk id="4" creationId="{886604E3-B34C-30CE-F591-822CCA0409C2}"/>
          </ac:spMkLst>
        </pc:spChg>
      </pc:sldChg>
    </pc:docChg>
  </pc:docChgLst>
  <pc:docChgLst>
    <pc:chgData name="Jooran LEE" userId="38293220-e2b7-4716-9927-e610f70e2fb9" providerId="ADAL" clId="{146D76DF-9CB3-D94F-ABB4-B51B88BDC28B}"/>
    <pc:docChg chg="undo custSel modSld">
      <pc:chgData name="Jooran LEE" userId="38293220-e2b7-4716-9927-e610f70e2fb9" providerId="ADAL" clId="{146D76DF-9CB3-D94F-ABB4-B51B88BDC28B}" dt="2024-05-08T06:41:29.268" v="5427" actId="20577"/>
      <pc:docMkLst>
        <pc:docMk/>
      </pc:docMkLst>
      <pc:sldChg chg="modNotesTx">
        <pc:chgData name="Jooran LEE" userId="38293220-e2b7-4716-9927-e610f70e2fb9" providerId="ADAL" clId="{146D76DF-9CB3-D94F-ABB4-B51B88BDC28B}" dt="2024-05-08T06:38:38.401" v="5425" actId="20577"/>
        <pc:sldMkLst>
          <pc:docMk/>
          <pc:sldMk cId="1223985704" sldId="260"/>
        </pc:sldMkLst>
      </pc:sldChg>
      <pc:sldChg chg="addSp delSp modSp modNotesTx">
        <pc:chgData name="Jooran LEE" userId="38293220-e2b7-4716-9927-e610f70e2fb9" providerId="ADAL" clId="{146D76DF-9CB3-D94F-ABB4-B51B88BDC28B}" dt="2024-05-08T06:32:44.397" v="5167" actId="20577"/>
        <pc:sldMkLst>
          <pc:docMk/>
          <pc:sldMk cId="1613204725" sldId="262"/>
        </pc:sldMkLst>
        <pc:inkChg chg="add del mod">
          <ac:chgData name="Jooran LEE" userId="38293220-e2b7-4716-9927-e610f70e2fb9" providerId="ADAL" clId="{146D76DF-9CB3-D94F-ABB4-B51B88BDC28B}" dt="2024-05-07T18:18:47.639" v="4665"/>
          <ac:inkMkLst>
            <pc:docMk/>
            <pc:sldMk cId="1613204725" sldId="262"/>
            <ac:inkMk id="2" creationId="{CB1AD66E-7D03-E184-A36C-504095324FBC}"/>
          </ac:inkMkLst>
        </pc:inkChg>
      </pc:sldChg>
      <pc:sldChg chg="modNotesTx">
        <pc:chgData name="Jooran LEE" userId="38293220-e2b7-4716-9927-e610f70e2fb9" providerId="ADAL" clId="{146D76DF-9CB3-D94F-ABB4-B51B88BDC28B}" dt="2024-05-07T18:02:34.515" v="2516" actId="20577"/>
        <pc:sldMkLst>
          <pc:docMk/>
          <pc:sldMk cId="2110299133" sldId="264"/>
        </pc:sldMkLst>
      </pc:sldChg>
      <pc:sldChg chg="modSp mod modNotesTx">
        <pc:chgData name="Jooran LEE" userId="38293220-e2b7-4716-9927-e610f70e2fb9" providerId="ADAL" clId="{146D76DF-9CB3-D94F-ABB4-B51B88BDC28B}" dt="2024-05-08T06:31:36.343" v="5093" actId="20577"/>
        <pc:sldMkLst>
          <pc:docMk/>
          <pc:sldMk cId="2241869247" sldId="268"/>
        </pc:sldMkLst>
        <pc:spChg chg="mod">
          <ac:chgData name="Jooran LEE" userId="38293220-e2b7-4716-9927-e610f70e2fb9" providerId="ADAL" clId="{146D76DF-9CB3-D94F-ABB4-B51B88BDC28B}" dt="2024-05-07T18:06:01.840" v="2969" actId="1076"/>
          <ac:spMkLst>
            <pc:docMk/>
            <pc:sldMk cId="2241869247" sldId="268"/>
            <ac:spMk id="6" creationId="{27B5C5D2-E901-CA97-EF27-5494ADC5FCBA}"/>
          </ac:spMkLst>
        </pc:spChg>
      </pc:sldChg>
      <pc:sldChg chg="addSp modSp mod modNotesTx">
        <pc:chgData name="Jooran LEE" userId="38293220-e2b7-4716-9927-e610f70e2fb9" providerId="ADAL" clId="{146D76DF-9CB3-D94F-ABB4-B51B88BDC28B}" dt="2024-05-08T06:30:47.095" v="5070" actId="20577"/>
        <pc:sldMkLst>
          <pc:docMk/>
          <pc:sldMk cId="1087028148" sldId="2661"/>
        </pc:sldMkLst>
        <pc:spChg chg="add mod">
          <ac:chgData name="Jooran LEE" userId="38293220-e2b7-4716-9927-e610f70e2fb9" providerId="ADAL" clId="{146D76DF-9CB3-D94F-ABB4-B51B88BDC28B}" dt="2024-05-07T18:03:58.032" v="2676" actId="20577"/>
          <ac:spMkLst>
            <pc:docMk/>
            <pc:sldMk cId="1087028148" sldId="2661"/>
            <ac:spMk id="3" creationId="{9228A6D9-6BF0-BAA0-E2E5-665553D3BA86}"/>
          </ac:spMkLst>
        </pc:spChg>
        <pc:spChg chg="mod">
          <ac:chgData name="Jooran LEE" userId="38293220-e2b7-4716-9927-e610f70e2fb9" providerId="ADAL" clId="{146D76DF-9CB3-D94F-ABB4-B51B88BDC28B}" dt="2024-05-07T18:02:54.766" v="2517" actId="1076"/>
          <ac:spMkLst>
            <pc:docMk/>
            <pc:sldMk cId="1087028148" sldId="2661"/>
            <ac:spMk id="10" creationId="{DF61C48F-686B-D387-6195-1801EDF7AD79}"/>
          </ac:spMkLst>
        </pc:spChg>
        <pc:spChg chg="mod">
          <ac:chgData name="Jooran LEE" userId="38293220-e2b7-4716-9927-e610f70e2fb9" providerId="ADAL" clId="{146D76DF-9CB3-D94F-ABB4-B51B88BDC28B}" dt="2024-05-07T18:02:59.723" v="2519"/>
          <ac:spMkLst>
            <pc:docMk/>
            <pc:sldMk cId="1087028148" sldId="2661"/>
            <ac:spMk id="12" creationId="{C68FE753-5314-F82F-18EA-04CC34E5AE17}"/>
          </ac:spMkLst>
        </pc:spChg>
        <pc:spChg chg="mod">
          <ac:chgData name="Jooran LEE" userId="38293220-e2b7-4716-9927-e610f70e2fb9" providerId="ADAL" clId="{146D76DF-9CB3-D94F-ABB4-B51B88BDC28B}" dt="2024-05-07T18:04:29.639" v="2677" actId="1076"/>
          <ac:spMkLst>
            <pc:docMk/>
            <pc:sldMk cId="1087028148" sldId="2661"/>
            <ac:spMk id="13" creationId="{87166641-D446-AE96-0C13-31B4AE14C4ED}"/>
          </ac:spMkLst>
        </pc:spChg>
        <pc:spChg chg="mod">
          <ac:chgData name="Jooran LEE" userId="38293220-e2b7-4716-9927-e610f70e2fb9" providerId="ADAL" clId="{146D76DF-9CB3-D94F-ABB4-B51B88BDC28B}" dt="2024-05-07T18:04:29.639" v="2677" actId="1076"/>
          <ac:spMkLst>
            <pc:docMk/>
            <pc:sldMk cId="1087028148" sldId="2661"/>
            <ac:spMk id="16" creationId="{CC93147C-5D9C-0533-BE61-AECD72333D0C}"/>
          </ac:spMkLst>
        </pc:spChg>
        <pc:spChg chg="mod">
          <ac:chgData name="Jooran LEE" userId="38293220-e2b7-4716-9927-e610f70e2fb9" providerId="ADAL" clId="{146D76DF-9CB3-D94F-ABB4-B51B88BDC28B}" dt="2024-05-07T18:04:29.639" v="2677" actId="1076"/>
          <ac:spMkLst>
            <pc:docMk/>
            <pc:sldMk cId="1087028148" sldId="2661"/>
            <ac:spMk id="17" creationId="{AB1F1F63-DA2B-557B-CAE4-2B8CB25054B5}"/>
          </ac:spMkLst>
        </pc:spChg>
        <pc:spChg chg="mod">
          <ac:chgData name="Jooran LEE" userId="38293220-e2b7-4716-9927-e610f70e2fb9" providerId="ADAL" clId="{146D76DF-9CB3-D94F-ABB4-B51B88BDC28B}" dt="2024-05-07T18:04:29.639" v="2677" actId="1076"/>
          <ac:spMkLst>
            <pc:docMk/>
            <pc:sldMk cId="1087028148" sldId="2661"/>
            <ac:spMk id="19" creationId="{31CB2B3B-12D8-5B0A-D94A-E4B8D663EB93}"/>
          </ac:spMkLst>
        </pc:spChg>
        <pc:spChg chg="mod">
          <ac:chgData name="Jooran LEE" userId="38293220-e2b7-4716-9927-e610f70e2fb9" providerId="ADAL" clId="{146D76DF-9CB3-D94F-ABB4-B51B88BDC28B}" dt="2024-05-07T18:02:54.766" v="2517" actId="1076"/>
          <ac:spMkLst>
            <pc:docMk/>
            <pc:sldMk cId="1087028148" sldId="2661"/>
            <ac:spMk id="21" creationId="{FBB95BA0-B3DF-7C0F-6082-66A001A9FE80}"/>
          </ac:spMkLst>
        </pc:spChg>
        <pc:picChg chg="mod">
          <ac:chgData name="Jooran LEE" userId="38293220-e2b7-4716-9927-e610f70e2fb9" providerId="ADAL" clId="{146D76DF-9CB3-D94F-ABB4-B51B88BDC28B}" dt="2024-05-07T18:04:29.639" v="2677" actId="1076"/>
          <ac:picMkLst>
            <pc:docMk/>
            <pc:sldMk cId="1087028148" sldId="2661"/>
            <ac:picMk id="15" creationId="{191A881A-2A5F-F6F0-1F36-925B490ACC51}"/>
          </ac:picMkLst>
        </pc:picChg>
        <pc:picChg chg="mod">
          <ac:chgData name="Jooran LEE" userId="38293220-e2b7-4716-9927-e610f70e2fb9" providerId="ADAL" clId="{146D76DF-9CB3-D94F-ABB4-B51B88BDC28B}" dt="2024-05-07T18:04:29.639" v="2677" actId="1076"/>
          <ac:picMkLst>
            <pc:docMk/>
            <pc:sldMk cId="1087028148" sldId="2661"/>
            <ac:picMk id="18" creationId="{ED62C2E6-C542-1B9E-0794-D4E634B40E40}"/>
          </ac:picMkLst>
        </pc:picChg>
        <pc:picChg chg="mod">
          <ac:chgData name="Jooran LEE" userId="38293220-e2b7-4716-9927-e610f70e2fb9" providerId="ADAL" clId="{146D76DF-9CB3-D94F-ABB4-B51B88BDC28B}" dt="2024-05-07T18:02:54.766" v="2517" actId="1076"/>
          <ac:picMkLst>
            <pc:docMk/>
            <pc:sldMk cId="1087028148" sldId="2661"/>
            <ac:picMk id="4098" creationId="{131D36DC-AD14-2BB3-923E-E9CE6EED4E95}"/>
          </ac:picMkLst>
        </pc:picChg>
      </pc:sldChg>
      <pc:sldChg chg="modNotesTx">
        <pc:chgData name="Jooran LEE" userId="38293220-e2b7-4716-9927-e610f70e2fb9" providerId="ADAL" clId="{146D76DF-9CB3-D94F-ABB4-B51B88BDC28B}" dt="2024-05-08T06:34:40.578" v="5258" actId="20577"/>
        <pc:sldMkLst>
          <pc:docMk/>
          <pc:sldMk cId="2083515726" sldId="2662"/>
        </pc:sldMkLst>
      </pc:sldChg>
      <pc:sldChg chg="addSp delSp modSp mod modNotesTx">
        <pc:chgData name="Jooran LEE" userId="38293220-e2b7-4716-9927-e610f70e2fb9" providerId="ADAL" clId="{146D76DF-9CB3-D94F-ABB4-B51B88BDC28B}" dt="2024-05-08T06:36:15.480" v="5417" actId="20577"/>
        <pc:sldMkLst>
          <pc:docMk/>
          <pc:sldMk cId="2415128985" sldId="2664"/>
        </pc:sldMkLst>
        <pc:grpChg chg="mod">
          <ac:chgData name="Jooran LEE" userId="38293220-e2b7-4716-9927-e610f70e2fb9" providerId="ADAL" clId="{146D76DF-9CB3-D94F-ABB4-B51B88BDC28B}" dt="2024-05-07T18:19:14.855" v="4678"/>
          <ac:grpSpMkLst>
            <pc:docMk/>
            <pc:sldMk cId="2415128985" sldId="2664"/>
            <ac:grpSpMk id="24" creationId="{6E551F94-DE31-DADF-5A73-567189340D7E}"/>
          </ac:grpSpMkLst>
        </pc:grpChg>
        <pc:picChg chg="mod">
          <ac:chgData name="Jooran LEE" userId="38293220-e2b7-4716-9927-e610f70e2fb9" providerId="ADAL" clId="{146D76DF-9CB3-D94F-ABB4-B51B88BDC28B}" dt="2024-05-07T18:18:28.605" v="4660" actId="1076"/>
          <ac:picMkLst>
            <pc:docMk/>
            <pc:sldMk cId="2415128985" sldId="2664"/>
            <ac:picMk id="3" creationId="{6FD4ABED-8A1C-5672-DF26-2CE76CA5FDF2}"/>
          </ac:picMkLst>
        </pc:picChg>
        <pc:picChg chg="add del mod">
          <ac:chgData name="Jooran LEE" userId="38293220-e2b7-4716-9927-e610f70e2fb9" providerId="ADAL" clId="{146D76DF-9CB3-D94F-ABB4-B51B88BDC28B}" dt="2024-05-07T18:18:40.702" v="4663"/>
          <ac:picMkLst>
            <pc:docMk/>
            <pc:sldMk cId="2415128985" sldId="2664"/>
            <ac:picMk id="7" creationId="{346A813A-8CD6-9C65-4A05-78254E009404}"/>
          </ac:picMkLst>
        </pc:picChg>
        <pc:inkChg chg="add del mod">
          <ac:chgData name="Jooran LEE" userId="38293220-e2b7-4716-9927-e610f70e2fb9" providerId="ADAL" clId="{146D76DF-9CB3-D94F-ABB4-B51B88BDC28B}" dt="2024-05-07T18:18:35.356" v="4661"/>
          <ac:inkMkLst>
            <pc:docMk/>
            <pc:sldMk cId="2415128985" sldId="2664"/>
            <ac:inkMk id="6" creationId="{F793496B-1037-38F9-16EE-CDA6A0846C71}"/>
          </ac:inkMkLst>
        </pc:inkChg>
        <pc:inkChg chg="add del mod">
          <ac:chgData name="Jooran LEE" userId="38293220-e2b7-4716-9927-e610f70e2fb9" providerId="ADAL" clId="{146D76DF-9CB3-D94F-ABB4-B51B88BDC28B}" dt="2024-05-07T18:18:40.702" v="4663"/>
          <ac:inkMkLst>
            <pc:docMk/>
            <pc:sldMk cId="2415128985" sldId="2664"/>
            <ac:inkMk id="8" creationId="{8FC52080-AC26-7364-F05A-EC16CB9582E3}"/>
          </ac:inkMkLst>
        </pc:inkChg>
        <pc:inkChg chg="add del">
          <ac:chgData name="Jooran LEE" userId="38293220-e2b7-4716-9927-e610f70e2fb9" providerId="ADAL" clId="{146D76DF-9CB3-D94F-ABB4-B51B88BDC28B}" dt="2024-05-07T18:18:56.366" v="4667" actId="9405"/>
          <ac:inkMkLst>
            <pc:docMk/>
            <pc:sldMk cId="2415128985" sldId="2664"/>
            <ac:inkMk id="15" creationId="{436FD091-E676-5E88-D8C0-49C93E8EFA40}"/>
          </ac:inkMkLst>
        </pc:inkChg>
        <pc:inkChg chg="add del">
          <ac:chgData name="Jooran LEE" userId="38293220-e2b7-4716-9927-e610f70e2fb9" providerId="ADAL" clId="{146D76DF-9CB3-D94F-ABB4-B51B88BDC28B}" dt="2024-05-07T18:18:59.636" v="4669" actId="9405"/>
          <ac:inkMkLst>
            <pc:docMk/>
            <pc:sldMk cId="2415128985" sldId="2664"/>
            <ac:inkMk id="16" creationId="{4E971B56-668A-9CE4-BB0D-EB64508D4C66}"/>
          </ac:inkMkLst>
        </pc:inkChg>
        <pc:inkChg chg="add del">
          <ac:chgData name="Jooran LEE" userId="38293220-e2b7-4716-9927-e610f70e2fb9" providerId="ADAL" clId="{146D76DF-9CB3-D94F-ABB4-B51B88BDC28B}" dt="2024-05-07T18:19:02.788" v="4671" actId="9405"/>
          <ac:inkMkLst>
            <pc:docMk/>
            <pc:sldMk cId="2415128985" sldId="2664"/>
            <ac:inkMk id="17" creationId="{23012819-5202-B148-C035-9A880AD6FB41}"/>
          </ac:inkMkLst>
        </pc:inkChg>
        <pc:inkChg chg="add del">
          <ac:chgData name="Jooran LEE" userId="38293220-e2b7-4716-9927-e610f70e2fb9" providerId="ADAL" clId="{146D76DF-9CB3-D94F-ABB4-B51B88BDC28B}" dt="2024-05-07T18:19:08.381" v="4675" actId="9405"/>
          <ac:inkMkLst>
            <pc:docMk/>
            <pc:sldMk cId="2415128985" sldId="2664"/>
            <ac:inkMk id="19" creationId="{E57FC044-2F05-2C7D-3984-E1422A26F880}"/>
          </ac:inkMkLst>
        </pc:inkChg>
        <pc:inkChg chg="add del">
          <ac:chgData name="Jooran LEE" userId="38293220-e2b7-4716-9927-e610f70e2fb9" providerId="ADAL" clId="{146D76DF-9CB3-D94F-ABB4-B51B88BDC28B}" dt="2024-05-07T18:19:07.853" v="4674" actId="9405"/>
          <ac:inkMkLst>
            <pc:docMk/>
            <pc:sldMk cId="2415128985" sldId="2664"/>
            <ac:inkMk id="21" creationId="{E5FCBB88-2919-0FEB-5C0E-87C1621419DD}"/>
          </ac:inkMkLst>
        </pc:inkChg>
        <pc:inkChg chg="add mod">
          <ac:chgData name="Jooran LEE" userId="38293220-e2b7-4716-9927-e610f70e2fb9" providerId="ADAL" clId="{146D76DF-9CB3-D94F-ABB4-B51B88BDC28B}" dt="2024-05-07T18:19:14.855" v="4678"/>
          <ac:inkMkLst>
            <pc:docMk/>
            <pc:sldMk cId="2415128985" sldId="2664"/>
            <ac:inkMk id="22" creationId="{FDD6058F-AC5F-DA5A-697F-75D244EB9771}"/>
          </ac:inkMkLst>
        </pc:inkChg>
        <pc:inkChg chg="add mod">
          <ac:chgData name="Jooran LEE" userId="38293220-e2b7-4716-9927-e610f70e2fb9" providerId="ADAL" clId="{146D76DF-9CB3-D94F-ABB4-B51B88BDC28B}" dt="2024-05-07T18:19:14.855" v="4678"/>
          <ac:inkMkLst>
            <pc:docMk/>
            <pc:sldMk cId="2415128985" sldId="2664"/>
            <ac:inkMk id="23" creationId="{E6D0E28D-075F-C666-3222-EF5E206147B4}"/>
          </ac:inkMkLst>
        </pc:inkChg>
      </pc:sldChg>
      <pc:sldChg chg="modNotesTx">
        <pc:chgData name="Jooran LEE" userId="38293220-e2b7-4716-9927-e610f70e2fb9" providerId="ADAL" clId="{146D76DF-9CB3-D94F-ABB4-B51B88BDC28B}" dt="2024-05-08T06:35:20.927" v="5347" actId="20577"/>
        <pc:sldMkLst>
          <pc:docMk/>
          <pc:sldMk cId="2434746990" sldId="2665"/>
        </pc:sldMkLst>
      </pc:sldChg>
      <pc:sldChg chg="modSp mod modNotesTx">
        <pc:chgData name="Jooran LEE" userId="38293220-e2b7-4716-9927-e610f70e2fb9" providerId="ADAL" clId="{146D76DF-9CB3-D94F-ABB4-B51B88BDC28B}" dt="2024-05-08T06:41:29.268" v="5427" actId="20577"/>
        <pc:sldMkLst>
          <pc:docMk/>
          <pc:sldMk cId="1450972300" sldId="2669"/>
        </pc:sldMkLst>
        <pc:spChg chg="mod">
          <ac:chgData name="Jooran LEE" userId="38293220-e2b7-4716-9927-e610f70e2fb9" providerId="ADAL" clId="{146D76DF-9CB3-D94F-ABB4-B51B88BDC28B}" dt="2024-05-07T18:22:32.079" v="4911" actId="20577"/>
          <ac:spMkLst>
            <pc:docMk/>
            <pc:sldMk cId="1450972300" sldId="2669"/>
            <ac:spMk id="3" creationId="{8CDF9893-0571-F84C-8E4C-E74EF8A12212}"/>
          </ac:spMkLst>
        </pc:spChg>
      </pc:sldChg>
    </pc:docChg>
  </pc:docChgLst>
  <pc:docChgLst>
    <pc:chgData name="WANG Minghao" userId="cb39c58a-5698-4faf-b494-f60a5a133d8e" providerId="ADAL" clId="{C137543D-A929-FF40-AF0D-82DA0F9C40E6}"/>
    <pc:docChg chg="undo custSel addSld delSld modSld">
      <pc:chgData name="WANG Minghao" userId="cb39c58a-5698-4faf-b494-f60a5a133d8e" providerId="ADAL" clId="{C137543D-A929-FF40-AF0D-82DA0F9C40E6}" dt="2024-04-29T15:10:15.482" v="1223" actId="14100"/>
      <pc:docMkLst>
        <pc:docMk/>
      </pc:docMkLst>
      <pc:sldChg chg="addSp delSp mod">
        <pc:chgData name="WANG Minghao" userId="cb39c58a-5698-4faf-b494-f60a5a133d8e" providerId="ADAL" clId="{C137543D-A929-FF40-AF0D-82DA0F9C40E6}" dt="2024-04-29T14:10:01.731" v="527" actId="22"/>
        <pc:sldMkLst>
          <pc:docMk/>
          <pc:sldMk cId="2324246018" sldId="257"/>
        </pc:sldMkLst>
        <pc:spChg chg="add del">
          <ac:chgData name="WANG Minghao" userId="cb39c58a-5698-4faf-b494-f60a5a133d8e" providerId="ADAL" clId="{C137543D-A929-FF40-AF0D-82DA0F9C40E6}" dt="2024-04-29T14:10:01.731" v="527" actId="22"/>
          <ac:spMkLst>
            <pc:docMk/>
            <pc:sldMk cId="2324246018" sldId="257"/>
            <ac:spMk id="5" creationId="{07324386-674F-01B7-81A4-5334862A0045}"/>
          </ac:spMkLst>
        </pc:spChg>
      </pc:sldChg>
      <pc:sldChg chg="modSp mod">
        <pc:chgData name="WANG Minghao" userId="cb39c58a-5698-4faf-b494-f60a5a133d8e" providerId="ADAL" clId="{C137543D-A929-FF40-AF0D-82DA0F9C40E6}" dt="2024-04-29T14:26:27.520" v="542" actId="20577"/>
        <pc:sldMkLst>
          <pc:docMk/>
          <pc:sldMk cId="1223985704" sldId="260"/>
        </pc:sldMkLst>
        <pc:spChg chg="mod">
          <ac:chgData name="WANG Minghao" userId="cb39c58a-5698-4faf-b494-f60a5a133d8e" providerId="ADAL" clId="{C137543D-A929-FF40-AF0D-82DA0F9C40E6}" dt="2024-04-29T14:26:27.520" v="542" actId="20577"/>
          <ac:spMkLst>
            <pc:docMk/>
            <pc:sldMk cId="1223985704" sldId="260"/>
            <ac:spMk id="10" creationId="{6B0694F8-5FD0-DAF0-B4DF-CE2ECFD22D2F}"/>
          </ac:spMkLst>
        </pc:spChg>
      </pc:sldChg>
      <pc:sldChg chg="modSp mod">
        <pc:chgData name="WANG Minghao" userId="cb39c58a-5698-4faf-b494-f60a5a133d8e" providerId="ADAL" clId="{C137543D-A929-FF40-AF0D-82DA0F9C40E6}" dt="2024-04-29T14:26:42.527" v="546" actId="20577"/>
        <pc:sldMkLst>
          <pc:docMk/>
          <pc:sldMk cId="2110299133" sldId="264"/>
        </pc:sldMkLst>
        <pc:spChg chg="mod">
          <ac:chgData name="WANG Minghao" userId="cb39c58a-5698-4faf-b494-f60a5a133d8e" providerId="ADAL" clId="{C137543D-A929-FF40-AF0D-82DA0F9C40E6}" dt="2024-04-29T14:26:42.527" v="546" actId="20577"/>
          <ac:spMkLst>
            <pc:docMk/>
            <pc:sldMk cId="2110299133" sldId="264"/>
            <ac:spMk id="6" creationId="{AF865CB5-9E19-10D0-3394-9DF00130D35F}"/>
          </ac:spMkLst>
        </pc:spChg>
      </pc:sldChg>
      <pc:sldChg chg="modSp mod">
        <pc:chgData name="WANG Minghao" userId="cb39c58a-5698-4faf-b494-f60a5a133d8e" providerId="ADAL" clId="{C137543D-A929-FF40-AF0D-82DA0F9C40E6}" dt="2024-04-29T14:25:17.625" v="533" actId="20577"/>
        <pc:sldMkLst>
          <pc:docMk/>
          <pc:sldMk cId="2241869247" sldId="268"/>
        </pc:sldMkLst>
        <pc:spChg chg="mod">
          <ac:chgData name="WANG Minghao" userId="cb39c58a-5698-4faf-b494-f60a5a133d8e" providerId="ADAL" clId="{C137543D-A929-FF40-AF0D-82DA0F9C40E6}" dt="2024-04-29T14:25:17.625" v="533" actId="20577"/>
          <ac:spMkLst>
            <pc:docMk/>
            <pc:sldMk cId="2241869247" sldId="268"/>
            <ac:spMk id="6" creationId="{27B5C5D2-E901-CA97-EF27-5494ADC5FCBA}"/>
          </ac:spMkLst>
        </pc:spChg>
      </pc:sldChg>
      <pc:sldChg chg="new del">
        <pc:chgData name="WANG Minghao" userId="cb39c58a-5698-4faf-b494-f60a5a133d8e" providerId="ADAL" clId="{C137543D-A929-FF40-AF0D-82DA0F9C40E6}" dt="2024-04-24T06:10:26.533" v="2" actId="2696"/>
        <pc:sldMkLst>
          <pc:docMk/>
          <pc:sldMk cId="2005677165" sldId="269"/>
        </pc:sldMkLst>
      </pc:sldChg>
      <pc:sldChg chg="addSp delSp modSp add del mod">
        <pc:chgData name="WANG Minghao" userId="cb39c58a-5698-4faf-b494-f60a5a133d8e" providerId="ADAL" clId="{C137543D-A929-FF40-AF0D-82DA0F9C40E6}" dt="2024-04-29T14:24:46.406" v="528" actId="2696"/>
        <pc:sldMkLst>
          <pc:docMk/>
          <pc:sldMk cId="217281818" sldId="2659"/>
        </pc:sldMkLst>
        <pc:spChg chg="del">
          <ac:chgData name="WANG Minghao" userId="cb39c58a-5698-4faf-b494-f60a5a133d8e" providerId="ADAL" clId="{C137543D-A929-FF40-AF0D-82DA0F9C40E6}" dt="2024-04-24T06:10:39.476" v="4" actId="478"/>
          <ac:spMkLst>
            <pc:docMk/>
            <pc:sldMk cId="217281818" sldId="2659"/>
            <ac:spMk id="3" creationId="{3B90F937-8FE7-F794-995C-5A4E5A4BB602}"/>
          </ac:spMkLst>
        </pc:spChg>
        <pc:spChg chg="del">
          <ac:chgData name="WANG Minghao" userId="cb39c58a-5698-4faf-b494-f60a5a133d8e" providerId="ADAL" clId="{C137543D-A929-FF40-AF0D-82DA0F9C40E6}" dt="2024-04-24T06:10:36.549" v="3" actId="478"/>
          <ac:spMkLst>
            <pc:docMk/>
            <pc:sldMk cId="217281818" sldId="2659"/>
            <ac:spMk id="4" creationId="{03BA1A6D-17D1-5694-9398-7E7F6F612C84}"/>
          </ac:spMkLst>
        </pc:spChg>
        <pc:spChg chg="del">
          <ac:chgData name="WANG Minghao" userId="cb39c58a-5698-4faf-b494-f60a5a133d8e" providerId="ADAL" clId="{C137543D-A929-FF40-AF0D-82DA0F9C40E6}" dt="2024-04-24T06:10:40.507" v="5" actId="478"/>
          <ac:spMkLst>
            <pc:docMk/>
            <pc:sldMk cId="217281818" sldId="2659"/>
            <ac:spMk id="5" creationId="{A6CE5EF2-A7C6-C1B9-EDA3-783CD96F8771}"/>
          </ac:spMkLst>
        </pc:spChg>
        <pc:spChg chg="add mod">
          <ac:chgData name="WANG Minghao" userId="cb39c58a-5698-4faf-b494-f60a5a133d8e" providerId="ADAL" clId="{C137543D-A929-FF40-AF0D-82DA0F9C40E6}" dt="2024-04-28T10:42:19.933" v="509" actId="1076"/>
          <ac:spMkLst>
            <pc:docMk/>
            <pc:sldMk cId="217281818" sldId="2659"/>
            <ac:spMk id="8" creationId="{F87D4C4C-AFE7-FECF-9AC0-642F88DF55B5}"/>
          </ac:spMkLst>
        </pc:spChg>
        <pc:spChg chg="add mod">
          <ac:chgData name="WANG Minghao" userId="cb39c58a-5698-4faf-b494-f60a5a133d8e" providerId="ADAL" clId="{C137543D-A929-FF40-AF0D-82DA0F9C40E6}" dt="2024-04-28T10:42:19.933" v="509" actId="1076"/>
          <ac:spMkLst>
            <pc:docMk/>
            <pc:sldMk cId="217281818" sldId="2659"/>
            <ac:spMk id="9" creationId="{5A809250-0F22-04D9-A5B2-DEB6EE5C3439}"/>
          </ac:spMkLst>
        </pc:spChg>
        <pc:spChg chg="del">
          <ac:chgData name="WANG Minghao" userId="cb39c58a-5698-4faf-b494-f60a5a133d8e" providerId="ADAL" clId="{C137543D-A929-FF40-AF0D-82DA0F9C40E6}" dt="2024-04-24T08:28:21.325" v="117" actId="478"/>
          <ac:spMkLst>
            <pc:docMk/>
            <pc:sldMk cId="217281818" sldId="2659"/>
            <ac:spMk id="90" creationId="{661B8539-B3D0-D2EF-C9E1-6CA2448FD759}"/>
          </ac:spMkLst>
        </pc:spChg>
        <pc:spChg chg="del">
          <ac:chgData name="WANG Minghao" userId="cb39c58a-5698-4faf-b494-f60a5a133d8e" providerId="ADAL" clId="{C137543D-A929-FF40-AF0D-82DA0F9C40E6}" dt="2024-04-24T08:28:21.325" v="117" actId="478"/>
          <ac:spMkLst>
            <pc:docMk/>
            <pc:sldMk cId="217281818" sldId="2659"/>
            <ac:spMk id="91" creationId="{A0A387C1-4FA8-B445-FF50-CF252B51A90E}"/>
          </ac:spMkLst>
        </pc:spChg>
        <pc:spChg chg="del">
          <ac:chgData name="WANG Minghao" userId="cb39c58a-5698-4faf-b494-f60a5a133d8e" providerId="ADAL" clId="{C137543D-A929-FF40-AF0D-82DA0F9C40E6}" dt="2024-04-24T08:28:21.325" v="117" actId="478"/>
          <ac:spMkLst>
            <pc:docMk/>
            <pc:sldMk cId="217281818" sldId="2659"/>
            <ac:spMk id="92" creationId="{4A993095-8CDF-C247-349D-CE36C74030A3}"/>
          </ac:spMkLst>
        </pc:spChg>
        <pc:spChg chg="del">
          <ac:chgData name="WANG Minghao" userId="cb39c58a-5698-4faf-b494-f60a5a133d8e" providerId="ADAL" clId="{C137543D-A929-FF40-AF0D-82DA0F9C40E6}" dt="2024-04-24T08:28:21.325" v="117" actId="478"/>
          <ac:spMkLst>
            <pc:docMk/>
            <pc:sldMk cId="217281818" sldId="2659"/>
            <ac:spMk id="93" creationId="{C8CF77FF-3D2B-BE6D-A7A0-8B42FBE16019}"/>
          </ac:spMkLst>
        </pc:spChg>
        <pc:spChg chg="del">
          <ac:chgData name="WANG Minghao" userId="cb39c58a-5698-4faf-b494-f60a5a133d8e" providerId="ADAL" clId="{C137543D-A929-FF40-AF0D-82DA0F9C40E6}" dt="2024-04-24T08:28:21.325" v="117" actId="478"/>
          <ac:spMkLst>
            <pc:docMk/>
            <pc:sldMk cId="217281818" sldId="2659"/>
            <ac:spMk id="94" creationId="{38DFBD87-BB4F-DB61-D0EF-BAB777CE441C}"/>
          </ac:spMkLst>
        </pc:spChg>
        <pc:spChg chg="del">
          <ac:chgData name="WANG Minghao" userId="cb39c58a-5698-4faf-b494-f60a5a133d8e" providerId="ADAL" clId="{C137543D-A929-FF40-AF0D-82DA0F9C40E6}" dt="2024-04-24T08:28:21.325" v="117" actId="478"/>
          <ac:spMkLst>
            <pc:docMk/>
            <pc:sldMk cId="217281818" sldId="2659"/>
            <ac:spMk id="97" creationId="{020E8D5A-1B08-FBBD-03C7-81CD9F047360}"/>
          </ac:spMkLst>
        </pc:spChg>
        <pc:spChg chg="del mod">
          <ac:chgData name="WANG Minghao" userId="cb39c58a-5698-4faf-b494-f60a5a133d8e" providerId="ADAL" clId="{C137543D-A929-FF40-AF0D-82DA0F9C40E6}" dt="2024-04-24T08:28:17.877" v="116" actId="478"/>
          <ac:spMkLst>
            <pc:docMk/>
            <pc:sldMk cId="217281818" sldId="2659"/>
            <ac:spMk id="117" creationId="{00000000-0000-0000-0000-000000000000}"/>
          </ac:spMkLst>
        </pc:spChg>
        <pc:grpChg chg="add mod">
          <ac:chgData name="WANG Minghao" userId="cb39c58a-5698-4faf-b494-f60a5a133d8e" providerId="ADAL" clId="{C137543D-A929-FF40-AF0D-82DA0F9C40E6}" dt="2024-04-28T10:42:19.933" v="509" actId="1076"/>
          <ac:grpSpMkLst>
            <pc:docMk/>
            <pc:sldMk cId="217281818" sldId="2659"/>
            <ac:grpSpMk id="7" creationId="{2E4C020B-EE5B-AE95-4D3E-C82ADD60A803}"/>
          </ac:grpSpMkLst>
        </pc:grpChg>
        <pc:grpChg chg="add mod">
          <ac:chgData name="WANG Minghao" userId="cb39c58a-5698-4faf-b494-f60a5a133d8e" providerId="ADAL" clId="{C137543D-A929-FF40-AF0D-82DA0F9C40E6}" dt="2024-04-28T11:51:05.589" v="516" actId="164"/>
          <ac:grpSpMkLst>
            <pc:docMk/>
            <pc:sldMk cId="217281818" sldId="2659"/>
            <ac:grpSpMk id="13" creationId="{5F4EF8E4-55CB-F440-BDCA-C628F8408FB1}"/>
          </ac:grpSpMkLst>
        </pc:grpChg>
        <pc:grpChg chg="add del mod">
          <ac:chgData name="WANG Minghao" userId="cb39c58a-5698-4faf-b494-f60a5a133d8e" providerId="ADAL" clId="{C137543D-A929-FF40-AF0D-82DA0F9C40E6}" dt="2024-04-28T12:08:01.485" v="518" actId="478"/>
          <ac:grpSpMkLst>
            <pc:docMk/>
            <pc:sldMk cId="217281818" sldId="2659"/>
            <ac:grpSpMk id="14" creationId="{5BDB85BD-0B00-E56B-6C45-54EEDD881911}"/>
          </ac:grpSpMkLst>
        </pc:grpChg>
        <pc:picChg chg="add del mod">
          <ac:chgData name="WANG Minghao" userId="cb39c58a-5698-4faf-b494-f60a5a133d8e" providerId="ADAL" clId="{C137543D-A929-FF40-AF0D-82DA0F9C40E6}" dt="2024-04-28T10:24:05.339" v="410" actId="164"/>
          <ac:picMkLst>
            <pc:docMk/>
            <pc:sldMk cId="217281818" sldId="2659"/>
            <ac:picMk id="2" creationId="{04D286AC-00DF-62C7-7CCF-63798DDE124F}"/>
          </ac:picMkLst>
        </pc:picChg>
        <pc:picChg chg="add mod">
          <ac:chgData name="WANG Minghao" userId="cb39c58a-5698-4faf-b494-f60a5a133d8e" providerId="ADAL" clId="{C137543D-A929-FF40-AF0D-82DA0F9C40E6}" dt="2024-04-28T10:24:05.339" v="410" actId="164"/>
          <ac:picMkLst>
            <pc:docMk/>
            <pc:sldMk cId="217281818" sldId="2659"/>
            <ac:picMk id="6" creationId="{21B63923-3697-C686-A92D-92E0851BE955}"/>
          </ac:picMkLst>
        </pc:picChg>
        <pc:picChg chg="add mod">
          <ac:chgData name="WANG Minghao" userId="cb39c58a-5698-4faf-b494-f60a5a133d8e" providerId="ADAL" clId="{C137543D-A929-FF40-AF0D-82DA0F9C40E6}" dt="2024-04-28T11:51:05.589" v="516" actId="164"/>
          <ac:picMkLst>
            <pc:docMk/>
            <pc:sldMk cId="217281818" sldId="2659"/>
            <ac:picMk id="10" creationId="{A31FC8C6-37D4-EDCB-0856-B6F5E73480F8}"/>
          </ac:picMkLst>
        </pc:picChg>
        <pc:picChg chg="add mod">
          <ac:chgData name="WANG Minghao" userId="cb39c58a-5698-4faf-b494-f60a5a133d8e" providerId="ADAL" clId="{C137543D-A929-FF40-AF0D-82DA0F9C40E6}" dt="2024-04-28T11:51:05.589" v="516" actId="164"/>
          <ac:picMkLst>
            <pc:docMk/>
            <pc:sldMk cId="217281818" sldId="2659"/>
            <ac:picMk id="11" creationId="{9061B994-DC90-E9EB-295C-4E060F8CA05E}"/>
          </ac:picMkLst>
        </pc:picChg>
        <pc:picChg chg="del">
          <ac:chgData name="WANG Minghao" userId="cb39c58a-5698-4faf-b494-f60a5a133d8e" providerId="ADAL" clId="{C137543D-A929-FF40-AF0D-82DA0F9C40E6}" dt="2024-04-24T08:28:17.877" v="116" actId="478"/>
          <ac:picMkLst>
            <pc:docMk/>
            <pc:sldMk cId="217281818" sldId="2659"/>
            <ac:picMk id="12" creationId="{759C143A-3FBE-1B04-8853-72207DF69A65}"/>
          </ac:picMkLst>
        </pc:picChg>
        <pc:picChg chg="del mod topLvl">
          <ac:chgData name="WANG Minghao" userId="cb39c58a-5698-4faf-b494-f60a5a133d8e" providerId="ADAL" clId="{C137543D-A929-FF40-AF0D-82DA0F9C40E6}" dt="2024-04-28T12:08:01.485" v="518" actId="478"/>
          <ac:picMkLst>
            <pc:docMk/>
            <pc:sldMk cId="217281818" sldId="2659"/>
            <ac:picMk id="15" creationId="{1635FBA2-C1B9-25DA-91F8-D5DE8E34711A}"/>
          </ac:picMkLst>
        </pc:picChg>
        <pc:picChg chg="del mod topLvl modCrop">
          <ac:chgData name="WANG Minghao" userId="cb39c58a-5698-4faf-b494-f60a5a133d8e" providerId="ADAL" clId="{C137543D-A929-FF40-AF0D-82DA0F9C40E6}" dt="2024-04-28T12:08:26.423" v="523" actId="478"/>
          <ac:picMkLst>
            <pc:docMk/>
            <pc:sldMk cId="217281818" sldId="2659"/>
            <ac:picMk id="16" creationId="{81C1F5B4-BD72-57C3-8E2D-A1CA7F26CD9A}"/>
          </ac:picMkLst>
        </pc:picChg>
        <pc:picChg chg="del">
          <ac:chgData name="WANG Minghao" userId="cb39c58a-5698-4faf-b494-f60a5a133d8e" providerId="ADAL" clId="{C137543D-A929-FF40-AF0D-82DA0F9C40E6}" dt="2024-04-24T08:28:17.877" v="116" actId="478"/>
          <ac:picMkLst>
            <pc:docMk/>
            <pc:sldMk cId="217281818" sldId="2659"/>
            <ac:picMk id="40" creationId="{64E0B318-D5FC-9444-B828-4B86E5D64C95}"/>
          </ac:picMkLst>
        </pc:picChg>
      </pc:sldChg>
      <pc:sldChg chg="addSp delSp modSp add mod">
        <pc:chgData name="WANG Minghao" userId="cb39c58a-5698-4faf-b494-f60a5a133d8e" providerId="ADAL" clId="{C137543D-A929-FF40-AF0D-82DA0F9C40E6}" dt="2024-04-29T15:03:08.224" v="798" actId="20577"/>
        <pc:sldMkLst>
          <pc:docMk/>
          <pc:sldMk cId="3679543848" sldId="2659"/>
        </pc:sldMkLst>
        <pc:spChg chg="add mod">
          <ac:chgData name="WANG Minghao" userId="cb39c58a-5698-4faf-b494-f60a5a133d8e" providerId="ADAL" clId="{C137543D-A929-FF40-AF0D-82DA0F9C40E6}" dt="2024-04-29T15:03:08.224" v="798" actId="20577"/>
          <ac:spMkLst>
            <pc:docMk/>
            <pc:sldMk cId="3679543848" sldId="2659"/>
            <ac:spMk id="3" creationId="{7B190488-2326-77EE-CBD6-BD11D9A452A4}"/>
          </ac:spMkLst>
        </pc:spChg>
        <pc:spChg chg="add mod">
          <ac:chgData name="WANG Minghao" userId="cb39c58a-5698-4faf-b494-f60a5a133d8e" providerId="ADAL" clId="{C137543D-A929-FF40-AF0D-82DA0F9C40E6}" dt="2024-04-29T14:28:43.170" v="718" actId="14100"/>
          <ac:spMkLst>
            <pc:docMk/>
            <pc:sldMk cId="3679543848" sldId="2659"/>
            <ac:spMk id="4" creationId="{9611DB35-7AE9-C714-8290-9CE93155F29A}"/>
          </ac:spMkLst>
        </pc:spChg>
        <pc:spChg chg="del mod">
          <ac:chgData name="WANG Minghao" userId="cb39c58a-5698-4faf-b494-f60a5a133d8e" providerId="ADAL" clId="{C137543D-A929-FF40-AF0D-82DA0F9C40E6}" dt="2024-04-29T14:28:36.861" v="715" actId="478"/>
          <ac:spMkLst>
            <pc:docMk/>
            <pc:sldMk cId="3679543848" sldId="2659"/>
            <ac:spMk id="8" creationId="{F87D4C4C-AFE7-FECF-9AC0-642F88DF55B5}"/>
          </ac:spMkLst>
        </pc:spChg>
        <pc:spChg chg="del">
          <ac:chgData name="WANG Minghao" userId="cb39c58a-5698-4faf-b494-f60a5a133d8e" providerId="ADAL" clId="{C137543D-A929-FF40-AF0D-82DA0F9C40E6}" dt="2024-04-29T14:27:12.877" v="549" actId="478"/>
          <ac:spMkLst>
            <pc:docMk/>
            <pc:sldMk cId="3679543848" sldId="2659"/>
            <ac:spMk id="9" creationId="{5A809250-0F22-04D9-A5B2-DEB6EE5C3439}"/>
          </ac:spMkLst>
        </pc:spChg>
        <pc:spChg chg="del">
          <ac:chgData name="WANG Minghao" userId="cb39c58a-5698-4faf-b494-f60a5a133d8e" providerId="ADAL" clId="{C137543D-A929-FF40-AF0D-82DA0F9C40E6}" dt="2024-04-29T14:27:12.877" v="549" actId="478"/>
          <ac:spMkLst>
            <pc:docMk/>
            <pc:sldMk cId="3679543848" sldId="2659"/>
            <ac:spMk id="113" creationId="{00000000-0000-0000-0000-000000000000}"/>
          </ac:spMkLst>
        </pc:spChg>
        <pc:grpChg chg="del">
          <ac:chgData name="WANG Minghao" userId="cb39c58a-5698-4faf-b494-f60a5a133d8e" providerId="ADAL" clId="{C137543D-A929-FF40-AF0D-82DA0F9C40E6}" dt="2024-04-29T14:27:12.877" v="549" actId="478"/>
          <ac:grpSpMkLst>
            <pc:docMk/>
            <pc:sldMk cId="3679543848" sldId="2659"/>
            <ac:grpSpMk id="7" creationId="{2E4C020B-EE5B-AE95-4D3E-C82ADD60A803}"/>
          </ac:grpSpMkLst>
        </pc:grpChg>
        <pc:grpChg chg="del">
          <ac:chgData name="WANG Minghao" userId="cb39c58a-5698-4faf-b494-f60a5a133d8e" providerId="ADAL" clId="{C137543D-A929-FF40-AF0D-82DA0F9C40E6}" dt="2024-04-29T14:27:12.877" v="549" actId="478"/>
          <ac:grpSpMkLst>
            <pc:docMk/>
            <pc:sldMk cId="3679543848" sldId="2659"/>
            <ac:grpSpMk id="13" creationId="{5F4EF8E4-55CB-F440-BDCA-C628F8408FB1}"/>
          </ac:grpSpMkLst>
        </pc:grpChg>
      </pc:sldChg>
      <pc:sldChg chg="modSp mod">
        <pc:chgData name="WANG Minghao" userId="cb39c58a-5698-4faf-b494-f60a5a133d8e" providerId="ADAL" clId="{C137543D-A929-FF40-AF0D-82DA0F9C40E6}" dt="2024-04-29T14:25:09.721" v="530" actId="20577"/>
        <pc:sldMkLst>
          <pc:docMk/>
          <pc:sldMk cId="1087028148" sldId="2661"/>
        </pc:sldMkLst>
        <pc:spChg chg="mod">
          <ac:chgData name="WANG Minghao" userId="cb39c58a-5698-4faf-b494-f60a5a133d8e" providerId="ADAL" clId="{C137543D-A929-FF40-AF0D-82DA0F9C40E6}" dt="2024-04-29T14:25:09.721" v="530" actId="20577"/>
          <ac:spMkLst>
            <pc:docMk/>
            <pc:sldMk cId="1087028148" sldId="2661"/>
            <ac:spMk id="12" creationId="{C68FE753-5314-F82F-18EA-04CC34E5AE17}"/>
          </ac:spMkLst>
        </pc:spChg>
      </pc:sldChg>
      <pc:sldChg chg="modSp mod">
        <pc:chgData name="WANG Minghao" userId="cb39c58a-5698-4faf-b494-f60a5a133d8e" providerId="ADAL" clId="{C137543D-A929-FF40-AF0D-82DA0F9C40E6}" dt="2024-04-29T14:25:30.134" v="535" actId="20577"/>
        <pc:sldMkLst>
          <pc:docMk/>
          <pc:sldMk cId="2083515726" sldId="2662"/>
        </pc:sldMkLst>
        <pc:spChg chg="mod">
          <ac:chgData name="WANG Minghao" userId="cb39c58a-5698-4faf-b494-f60a5a133d8e" providerId="ADAL" clId="{C137543D-A929-FF40-AF0D-82DA0F9C40E6}" dt="2024-04-29T14:25:30.134" v="535" actId="20577"/>
          <ac:spMkLst>
            <pc:docMk/>
            <pc:sldMk cId="2083515726" sldId="2662"/>
            <ac:spMk id="29" creationId="{1EF457D6-F054-2CAC-B35A-468730C6861A}"/>
          </ac:spMkLst>
        </pc:spChg>
      </pc:sldChg>
      <pc:sldChg chg="modSp mod">
        <pc:chgData name="WANG Minghao" userId="cb39c58a-5698-4faf-b494-f60a5a133d8e" providerId="ADAL" clId="{C137543D-A929-FF40-AF0D-82DA0F9C40E6}" dt="2024-04-29T14:25:42.982" v="538" actId="20577"/>
        <pc:sldMkLst>
          <pc:docMk/>
          <pc:sldMk cId="2415128985" sldId="2664"/>
        </pc:sldMkLst>
        <pc:spChg chg="mod">
          <ac:chgData name="WANG Minghao" userId="cb39c58a-5698-4faf-b494-f60a5a133d8e" providerId="ADAL" clId="{C137543D-A929-FF40-AF0D-82DA0F9C40E6}" dt="2024-04-29T14:25:42.982" v="538" actId="20577"/>
          <ac:spMkLst>
            <pc:docMk/>
            <pc:sldMk cId="2415128985" sldId="2664"/>
            <ac:spMk id="2" creationId="{026FCB0B-B330-AAEC-10A6-CC0CDE7340C5}"/>
          </ac:spMkLst>
        </pc:spChg>
      </pc:sldChg>
      <pc:sldChg chg="addSp delSp modSp add del mod modShow">
        <pc:chgData name="WANG Minghao" userId="cb39c58a-5698-4faf-b494-f60a5a133d8e" providerId="ADAL" clId="{C137543D-A929-FF40-AF0D-82DA0F9C40E6}" dt="2024-04-28T12:41:08.079" v="525" actId="2696"/>
        <pc:sldMkLst>
          <pc:docMk/>
          <pc:sldMk cId="323465276" sldId="2665"/>
        </pc:sldMkLst>
        <pc:spChg chg="add mod">
          <ac:chgData name="WANG Minghao" userId="cb39c58a-5698-4faf-b494-f60a5a133d8e" providerId="ADAL" clId="{C137543D-A929-FF40-AF0D-82DA0F9C40E6}" dt="2024-04-24T08:32:11.549" v="348" actId="1076"/>
          <ac:spMkLst>
            <pc:docMk/>
            <pc:sldMk cId="323465276" sldId="2665"/>
            <ac:spMk id="3" creationId="{497FE0AC-52B6-4561-50F8-E0CE64B49322}"/>
          </ac:spMkLst>
        </pc:spChg>
        <pc:spChg chg="add mod">
          <ac:chgData name="WANG Minghao" userId="cb39c58a-5698-4faf-b494-f60a5a133d8e" providerId="ADAL" clId="{C137543D-A929-FF40-AF0D-82DA0F9C40E6}" dt="2024-04-24T08:36:13.138" v="354" actId="167"/>
          <ac:spMkLst>
            <pc:docMk/>
            <pc:sldMk cId="323465276" sldId="2665"/>
            <ac:spMk id="4" creationId="{EB89DE5B-A53C-24D3-AF4A-A188CF1CEE70}"/>
          </ac:spMkLst>
        </pc:spChg>
        <pc:spChg chg="add del mod">
          <ac:chgData name="WANG Minghao" userId="cb39c58a-5698-4faf-b494-f60a5a133d8e" providerId="ADAL" clId="{C137543D-A929-FF40-AF0D-82DA0F9C40E6}" dt="2024-04-24T08:45:53.486" v="381" actId="478"/>
          <ac:spMkLst>
            <pc:docMk/>
            <pc:sldMk cId="323465276" sldId="2665"/>
            <ac:spMk id="5" creationId="{5ACD5FAC-EACB-1D7A-A54C-4758B760AC46}"/>
          </ac:spMkLst>
        </pc:spChg>
        <pc:spChg chg="add del mod">
          <ac:chgData name="WANG Minghao" userId="cb39c58a-5698-4faf-b494-f60a5a133d8e" providerId="ADAL" clId="{C137543D-A929-FF40-AF0D-82DA0F9C40E6}" dt="2024-04-24T08:45:52.903" v="380" actId="478"/>
          <ac:spMkLst>
            <pc:docMk/>
            <pc:sldMk cId="323465276" sldId="2665"/>
            <ac:spMk id="6" creationId="{60C32AAB-29FD-06C0-3AF9-FC224A652B1D}"/>
          </ac:spMkLst>
        </pc:spChg>
        <pc:spChg chg="add mod">
          <ac:chgData name="WANG Minghao" userId="cb39c58a-5698-4faf-b494-f60a5a133d8e" providerId="ADAL" clId="{C137543D-A929-FF40-AF0D-82DA0F9C40E6}" dt="2024-04-24T08:46:47.283" v="391" actId="2085"/>
          <ac:spMkLst>
            <pc:docMk/>
            <pc:sldMk cId="323465276" sldId="2665"/>
            <ac:spMk id="7" creationId="{C97DBC4E-DE6F-013D-DFA7-795A13C291C1}"/>
          </ac:spMkLst>
        </pc:spChg>
        <pc:spChg chg="add mod">
          <ac:chgData name="WANG Minghao" userId="cb39c58a-5698-4faf-b494-f60a5a133d8e" providerId="ADAL" clId="{C137543D-A929-FF40-AF0D-82DA0F9C40E6}" dt="2024-04-24T08:47:02.424" v="394" actId="208"/>
          <ac:spMkLst>
            <pc:docMk/>
            <pc:sldMk cId="323465276" sldId="2665"/>
            <ac:spMk id="8" creationId="{6BDB8A1A-46AD-ABFE-D6D8-723A3A2DAE52}"/>
          </ac:spMkLst>
        </pc:spChg>
        <pc:spChg chg="del">
          <ac:chgData name="WANG Minghao" userId="cb39c58a-5698-4faf-b494-f60a5a133d8e" providerId="ADAL" clId="{C137543D-A929-FF40-AF0D-82DA0F9C40E6}" dt="2024-04-24T08:28:26.702" v="119" actId="478"/>
          <ac:spMkLst>
            <pc:docMk/>
            <pc:sldMk cId="323465276" sldId="2665"/>
            <ac:spMk id="90" creationId="{661B8539-B3D0-D2EF-C9E1-6CA2448FD759}"/>
          </ac:spMkLst>
        </pc:spChg>
        <pc:spChg chg="del">
          <ac:chgData name="WANG Minghao" userId="cb39c58a-5698-4faf-b494-f60a5a133d8e" providerId="ADAL" clId="{C137543D-A929-FF40-AF0D-82DA0F9C40E6}" dt="2024-04-24T08:28:29.094" v="120" actId="478"/>
          <ac:spMkLst>
            <pc:docMk/>
            <pc:sldMk cId="323465276" sldId="2665"/>
            <ac:spMk id="91" creationId="{A0A387C1-4FA8-B445-FF50-CF252B51A90E}"/>
          </ac:spMkLst>
        </pc:spChg>
        <pc:spChg chg="del">
          <ac:chgData name="WANG Minghao" userId="cb39c58a-5698-4faf-b494-f60a5a133d8e" providerId="ADAL" clId="{C137543D-A929-FF40-AF0D-82DA0F9C40E6}" dt="2024-04-24T08:28:29.094" v="120" actId="478"/>
          <ac:spMkLst>
            <pc:docMk/>
            <pc:sldMk cId="323465276" sldId="2665"/>
            <ac:spMk id="92" creationId="{4A993095-8CDF-C247-349D-CE36C74030A3}"/>
          </ac:spMkLst>
        </pc:spChg>
        <pc:spChg chg="del">
          <ac:chgData name="WANG Minghao" userId="cb39c58a-5698-4faf-b494-f60a5a133d8e" providerId="ADAL" clId="{C137543D-A929-FF40-AF0D-82DA0F9C40E6}" dt="2024-04-24T08:28:29.094" v="120" actId="478"/>
          <ac:spMkLst>
            <pc:docMk/>
            <pc:sldMk cId="323465276" sldId="2665"/>
            <ac:spMk id="93" creationId="{C8CF77FF-3D2B-BE6D-A7A0-8B42FBE16019}"/>
          </ac:spMkLst>
        </pc:spChg>
        <pc:spChg chg="del">
          <ac:chgData name="WANG Minghao" userId="cb39c58a-5698-4faf-b494-f60a5a133d8e" providerId="ADAL" clId="{C137543D-A929-FF40-AF0D-82DA0F9C40E6}" dt="2024-04-24T08:28:29.094" v="120" actId="478"/>
          <ac:spMkLst>
            <pc:docMk/>
            <pc:sldMk cId="323465276" sldId="2665"/>
            <ac:spMk id="94" creationId="{38DFBD87-BB4F-DB61-D0EF-BAB777CE441C}"/>
          </ac:spMkLst>
        </pc:spChg>
        <pc:spChg chg="del">
          <ac:chgData name="WANG Minghao" userId="cb39c58a-5698-4faf-b494-f60a5a133d8e" providerId="ADAL" clId="{C137543D-A929-FF40-AF0D-82DA0F9C40E6}" dt="2024-04-24T08:28:26.702" v="119" actId="478"/>
          <ac:spMkLst>
            <pc:docMk/>
            <pc:sldMk cId="323465276" sldId="2665"/>
            <ac:spMk id="97" creationId="{020E8D5A-1B08-FBBD-03C7-81CD9F047360}"/>
          </ac:spMkLst>
        </pc:spChg>
        <pc:spChg chg="del mod">
          <ac:chgData name="WANG Minghao" userId="cb39c58a-5698-4faf-b494-f60a5a133d8e" providerId="ADAL" clId="{C137543D-A929-FF40-AF0D-82DA0F9C40E6}" dt="2024-04-24T08:30:55.427" v="297" actId="478"/>
          <ac:spMkLst>
            <pc:docMk/>
            <pc:sldMk cId="323465276" sldId="2665"/>
            <ac:spMk id="113" creationId="{00000000-0000-0000-0000-000000000000}"/>
          </ac:spMkLst>
        </pc:spChg>
        <pc:spChg chg="mod">
          <ac:chgData name="WANG Minghao" userId="cb39c58a-5698-4faf-b494-f60a5a133d8e" providerId="ADAL" clId="{C137543D-A929-FF40-AF0D-82DA0F9C40E6}" dt="2024-04-24T08:31:38.067" v="304" actId="20577"/>
          <ac:spMkLst>
            <pc:docMk/>
            <pc:sldMk cId="323465276" sldId="2665"/>
            <ac:spMk id="117" creationId="{00000000-0000-0000-0000-000000000000}"/>
          </ac:spMkLst>
        </pc:spChg>
        <pc:grpChg chg="add mod">
          <ac:chgData name="WANG Minghao" userId="cb39c58a-5698-4faf-b494-f60a5a133d8e" providerId="ADAL" clId="{C137543D-A929-FF40-AF0D-82DA0F9C40E6}" dt="2024-04-24T08:46:15.154" v="387" actId="164"/>
          <ac:grpSpMkLst>
            <pc:docMk/>
            <pc:sldMk cId="323465276" sldId="2665"/>
            <ac:grpSpMk id="9" creationId="{1F107DDF-0945-E10E-C3D6-6FB2957481B7}"/>
          </ac:grpSpMkLst>
        </pc:grpChg>
        <pc:picChg chg="del">
          <ac:chgData name="WANG Minghao" userId="cb39c58a-5698-4faf-b494-f60a5a133d8e" providerId="ADAL" clId="{C137543D-A929-FF40-AF0D-82DA0F9C40E6}" dt="2024-04-24T08:28:24.046" v="118" actId="478"/>
          <ac:picMkLst>
            <pc:docMk/>
            <pc:sldMk cId="323465276" sldId="2665"/>
            <ac:picMk id="2" creationId="{04D286AC-00DF-62C7-7CCF-63798DDE124F}"/>
          </ac:picMkLst>
        </pc:picChg>
      </pc:sldChg>
      <pc:sldChg chg="modSp mod">
        <pc:chgData name="WANG Minghao" userId="cb39c58a-5698-4faf-b494-f60a5a133d8e" providerId="ADAL" clId="{C137543D-A929-FF40-AF0D-82DA0F9C40E6}" dt="2024-04-29T14:25:38.120" v="536" actId="20577"/>
        <pc:sldMkLst>
          <pc:docMk/>
          <pc:sldMk cId="2434746990" sldId="2665"/>
        </pc:sldMkLst>
        <pc:spChg chg="mod">
          <ac:chgData name="WANG Minghao" userId="cb39c58a-5698-4faf-b494-f60a5a133d8e" providerId="ADAL" clId="{C137543D-A929-FF40-AF0D-82DA0F9C40E6}" dt="2024-04-29T14:25:38.120" v="536" actId="20577"/>
          <ac:spMkLst>
            <pc:docMk/>
            <pc:sldMk cId="2434746990" sldId="2665"/>
            <ac:spMk id="11" creationId="{EE6B5544-0F39-95AE-6D71-E54F40B4DAC9}"/>
          </ac:spMkLst>
        </pc:spChg>
      </pc:sldChg>
      <pc:sldChg chg="addSp delSp modSp add del mod">
        <pc:chgData name="WANG Minghao" userId="cb39c58a-5698-4faf-b494-f60a5a133d8e" providerId="ADAL" clId="{C137543D-A929-FF40-AF0D-82DA0F9C40E6}" dt="2024-04-28T12:41:05.341" v="524" actId="2696"/>
        <pc:sldMkLst>
          <pc:docMk/>
          <pc:sldMk cId="442145322" sldId="2666"/>
        </pc:sldMkLst>
        <pc:picChg chg="del">
          <ac:chgData name="WANG Minghao" userId="cb39c58a-5698-4faf-b494-f60a5a133d8e" providerId="ADAL" clId="{C137543D-A929-FF40-AF0D-82DA0F9C40E6}" dt="2024-04-24T10:05:38.816" v="396" actId="478"/>
          <ac:picMkLst>
            <pc:docMk/>
            <pc:sldMk cId="442145322" sldId="2666"/>
            <ac:picMk id="2" creationId="{04D286AC-00DF-62C7-7CCF-63798DDE124F}"/>
          </ac:picMkLst>
        </pc:picChg>
        <pc:picChg chg="add mod">
          <ac:chgData name="WANG Minghao" userId="cb39c58a-5698-4faf-b494-f60a5a133d8e" providerId="ADAL" clId="{C137543D-A929-FF40-AF0D-82DA0F9C40E6}" dt="2024-04-24T10:05:46.315" v="398" actId="1076"/>
          <ac:picMkLst>
            <pc:docMk/>
            <pc:sldMk cId="442145322" sldId="2666"/>
            <ac:picMk id="3" creationId="{43442D76-87D6-1E3F-DD6F-097B0A5FC903}"/>
          </ac:picMkLst>
        </pc:picChg>
      </pc:sldChg>
      <pc:sldChg chg="addSp delSp modSp add mod">
        <pc:chgData name="WANG Minghao" userId="cb39c58a-5698-4faf-b494-f60a5a133d8e" providerId="ADAL" clId="{C137543D-A929-FF40-AF0D-82DA0F9C40E6}" dt="2024-04-29T15:10:15.482" v="1223" actId="14100"/>
        <pc:sldMkLst>
          <pc:docMk/>
          <pc:sldMk cId="579080749" sldId="2667"/>
        </pc:sldMkLst>
        <pc:spChg chg="add mod">
          <ac:chgData name="WANG Minghao" userId="cb39c58a-5698-4faf-b494-f60a5a133d8e" providerId="ADAL" clId="{C137543D-A929-FF40-AF0D-82DA0F9C40E6}" dt="2024-04-29T14:29:19.292" v="759" actId="20577"/>
          <ac:spMkLst>
            <pc:docMk/>
            <pc:sldMk cId="579080749" sldId="2667"/>
            <ac:spMk id="3" creationId="{A9247F4C-BDF3-A7CF-644D-08A0EF3E9F1B}"/>
          </ac:spMkLst>
        </pc:spChg>
        <pc:spChg chg="add mod">
          <ac:chgData name="WANG Minghao" userId="cb39c58a-5698-4faf-b494-f60a5a133d8e" providerId="ADAL" clId="{C137543D-A929-FF40-AF0D-82DA0F9C40E6}" dt="2024-04-29T15:10:15.482" v="1223" actId="14100"/>
          <ac:spMkLst>
            <pc:docMk/>
            <pc:sldMk cId="579080749" sldId="2667"/>
            <ac:spMk id="4" creationId="{12801D12-04DA-C525-DC9D-134D68159B58}"/>
          </ac:spMkLst>
        </pc:spChg>
        <pc:spChg chg="add mod">
          <ac:chgData name="WANG Minghao" userId="cb39c58a-5698-4faf-b494-f60a5a133d8e" providerId="ADAL" clId="{C137543D-A929-FF40-AF0D-82DA0F9C40E6}" dt="2024-04-29T15:06:08.694" v="1127" actId="20577"/>
          <ac:spMkLst>
            <pc:docMk/>
            <pc:sldMk cId="579080749" sldId="2667"/>
            <ac:spMk id="5" creationId="{8358A0DF-C7B6-6397-A79B-2DC2ADC267F6}"/>
          </ac:spMkLst>
        </pc:spChg>
        <pc:spChg chg="del mod">
          <ac:chgData name="WANG Minghao" userId="cb39c58a-5698-4faf-b494-f60a5a133d8e" providerId="ADAL" clId="{C137543D-A929-FF40-AF0D-82DA0F9C40E6}" dt="2024-04-29T14:29:09.055" v="731" actId="478"/>
          <ac:spMkLst>
            <pc:docMk/>
            <pc:sldMk cId="579080749" sldId="2667"/>
            <ac:spMk id="8" creationId="{F87D4C4C-AFE7-FECF-9AC0-642F88DF55B5}"/>
          </ac:spMkLst>
        </pc:spChg>
        <pc:spChg chg="del">
          <ac:chgData name="WANG Minghao" userId="cb39c58a-5698-4faf-b494-f60a5a133d8e" providerId="ADAL" clId="{C137543D-A929-FF40-AF0D-82DA0F9C40E6}" dt="2024-04-29T14:29:11.630" v="732" actId="478"/>
          <ac:spMkLst>
            <pc:docMk/>
            <pc:sldMk cId="579080749" sldId="2667"/>
            <ac:spMk id="9" creationId="{5A809250-0F22-04D9-A5B2-DEB6EE5C3439}"/>
          </ac:spMkLst>
        </pc:spChg>
        <pc:grpChg chg="del mod">
          <ac:chgData name="WANG Minghao" userId="cb39c58a-5698-4faf-b494-f60a5a133d8e" providerId="ADAL" clId="{C137543D-A929-FF40-AF0D-82DA0F9C40E6}" dt="2024-04-29T14:29:09.055" v="731" actId="478"/>
          <ac:grpSpMkLst>
            <pc:docMk/>
            <pc:sldMk cId="579080749" sldId="2667"/>
            <ac:grpSpMk id="7" creationId="{2E4C020B-EE5B-AE95-4D3E-C82ADD60A803}"/>
          </ac:grpSpMkLst>
        </pc:grpChg>
        <pc:grpChg chg="mod">
          <ac:chgData name="WANG Minghao" userId="cb39c58a-5698-4faf-b494-f60a5a133d8e" providerId="ADAL" clId="{C137543D-A929-FF40-AF0D-82DA0F9C40E6}" dt="2024-04-29T14:29:23.579" v="762" actId="1076"/>
          <ac:grpSpMkLst>
            <pc:docMk/>
            <pc:sldMk cId="579080749" sldId="2667"/>
            <ac:grpSpMk id="13" creationId="{5F4EF8E4-55CB-F440-BDCA-C628F8408FB1}"/>
          </ac:grpSpMkLst>
        </pc:grpChg>
      </pc:sldChg>
      <pc:sldChg chg="add del">
        <pc:chgData name="WANG Minghao" userId="cb39c58a-5698-4faf-b494-f60a5a133d8e" providerId="ADAL" clId="{C137543D-A929-FF40-AF0D-82DA0F9C40E6}" dt="2024-04-28T10:37:43.211" v="502" actId="2696"/>
        <pc:sldMkLst>
          <pc:docMk/>
          <pc:sldMk cId="2079803848" sldId="2667"/>
        </pc:sldMkLst>
      </pc:sldChg>
      <pc:sldChg chg="addSp delSp modSp add mod">
        <pc:chgData name="WANG Minghao" userId="cb39c58a-5698-4faf-b494-f60a5a133d8e" providerId="ADAL" clId="{C137543D-A929-FF40-AF0D-82DA0F9C40E6}" dt="2024-04-29T15:08:36.336" v="1221" actId="20577"/>
        <pc:sldMkLst>
          <pc:docMk/>
          <pc:sldMk cId="549433683" sldId="2668"/>
        </pc:sldMkLst>
        <pc:spChg chg="add mod">
          <ac:chgData name="WANG Minghao" userId="cb39c58a-5698-4faf-b494-f60a5a133d8e" providerId="ADAL" clId="{C137543D-A929-FF40-AF0D-82DA0F9C40E6}" dt="2024-04-29T14:29:02.368" v="727"/>
          <ac:spMkLst>
            <pc:docMk/>
            <pc:sldMk cId="549433683" sldId="2668"/>
            <ac:spMk id="3" creationId="{E500170C-8240-B28B-5858-CAD07D8A743E}"/>
          </ac:spMkLst>
        </pc:spChg>
        <pc:spChg chg="add mod">
          <ac:chgData name="WANG Minghao" userId="cb39c58a-5698-4faf-b494-f60a5a133d8e" providerId="ADAL" clId="{C137543D-A929-FF40-AF0D-82DA0F9C40E6}" dt="2024-04-29T15:08:36.336" v="1221" actId="20577"/>
          <ac:spMkLst>
            <pc:docMk/>
            <pc:sldMk cId="549433683" sldId="2668"/>
            <ac:spMk id="4" creationId="{6272D147-0EAC-A521-795F-2847568BB9C7}"/>
          </ac:spMkLst>
        </pc:spChg>
        <pc:spChg chg="del mod">
          <ac:chgData name="WANG Minghao" userId="cb39c58a-5698-4faf-b494-f60a5a133d8e" providerId="ADAL" clId="{C137543D-A929-FF40-AF0D-82DA0F9C40E6}" dt="2024-04-29T14:29:02.970" v="729"/>
          <ac:spMkLst>
            <pc:docMk/>
            <pc:sldMk cId="549433683" sldId="2668"/>
            <ac:spMk id="8" creationId="{F87D4C4C-AFE7-FECF-9AC0-642F88DF55B5}"/>
          </ac:spMkLst>
        </pc:spChg>
        <pc:spChg chg="del">
          <ac:chgData name="WANG Minghao" userId="cb39c58a-5698-4faf-b494-f60a5a133d8e" providerId="ADAL" clId="{C137543D-A929-FF40-AF0D-82DA0F9C40E6}" dt="2024-04-29T14:28:18.812" v="711" actId="478"/>
          <ac:spMkLst>
            <pc:docMk/>
            <pc:sldMk cId="549433683" sldId="2668"/>
            <ac:spMk id="9" creationId="{5A809250-0F22-04D9-A5B2-DEB6EE5C3439}"/>
          </ac:spMkLst>
        </pc:spChg>
        <pc:grpChg chg="mod">
          <ac:chgData name="WANG Minghao" userId="cb39c58a-5698-4faf-b494-f60a5a133d8e" providerId="ADAL" clId="{C137543D-A929-FF40-AF0D-82DA0F9C40E6}" dt="2024-04-29T15:07:50.476" v="1128" actId="1076"/>
          <ac:grpSpMkLst>
            <pc:docMk/>
            <pc:sldMk cId="549433683" sldId="2668"/>
            <ac:grpSpMk id="7" creationId="{2E4C020B-EE5B-AE95-4D3E-C82ADD60A803}"/>
          </ac:grpSpMkLst>
        </pc:grpChg>
        <pc:grpChg chg="del">
          <ac:chgData name="WANG Minghao" userId="cb39c58a-5698-4faf-b494-f60a5a133d8e" providerId="ADAL" clId="{C137543D-A929-FF40-AF0D-82DA0F9C40E6}" dt="2024-04-29T14:28:17.991" v="710" actId="478"/>
          <ac:grpSpMkLst>
            <pc:docMk/>
            <pc:sldMk cId="549433683" sldId="2668"/>
            <ac:grpSpMk id="13" creationId="{5F4EF8E4-55CB-F440-BDCA-C628F8408FB1}"/>
          </ac:grpSpMkLst>
        </pc:grpChg>
      </pc:sldChg>
      <pc:sldMasterChg chg="delSldLayout">
        <pc:chgData name="WANG Minghao" userId="cb39c58a-5698-4faf-b494-f60a5a133d8e" providerId="ADAL" clId="{C137543D-A929-FF40-AF0D-82DA0F9C40E6}" dt="2024-04-28T10:37:43.212" v="503" actId="2696"/>
        <pc:sldMasterMkLst>
          <pc:docMk/>
          <pc:sldMasterMk cId="434437506" sldId="2147483648"/>
        </pc:sldMasterMkLst>
        <pc:sldLayoutChg chg="del">
          <pc:chgData name="WANG Minghao" userId="cb39c58a-5698-4faf-b494-f60a5a133d8e" providerId="ADAL" clId="{C137543D-A929-FF40-AF0D-82DA0F9C40E6}" dt="2024-04-28T10:37:43.212" v="503" actId="2696"/>
          <pc:sldLayoutMkLst>
            <pc:docMk/>
            <pc:sldMasterMk cId="434437506" sldId="2147483648"/>
            <pc:sldLayoutMk cId="3917295253" sldId="2147483660"/>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51:41.203"/>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49:09.810"/>
    </inkml:context>
    <inkml:brush xml:id="br0">
      <inkml:brushProperty name="width" value="0.05" units="cm"/>
      <inkml:brushProperty name="height" value="0.05" units="cm"/>
      <inkml:brushProperty name="color" value="#FF0066"/>
    </inkml:brush>
  </inkml:definitions>
  <inkml:trace contextRef="#ctx0" brushRef="#br0">0 3 24575,'0'-3'0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51:10.802"/>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7:51:01.610"/>
    </inkml:context>
    <inkml:brush xml:id="br0">
      <inkml:brushProperty name="width" value="0.05" units="cm"/>
      <inkml:brushProperty name="height" value="0.05" units="cm"/>
      <inkml:brushProperty name="color" value="#FF0066"/>
    </inkml:brush>
  </inkml:definitions>
  <inkml:trace contextRef="#ctx0" brushRef="#br0">3431 1 24575,'0'1172'0,"22"-862"0,29-4 0,-32-220 0,-6-30 0,-2 2 0,-3-1 0,1 60 0,3 25 0,-2-33 0,-6-45 0,9 311 0,-14-356 0,-1 0 0,0 0 0,-2-1 0,0 1 0,-1-1 0,-10 25 0,-53 101 0,53-114 0,-99 165 0,89-158 0,-2-2 0,-2 0 0,-34 31 0,10-18 0,-2-1 0,-79 49 0,96-72 0,-1-2 0,-1-2 0,0-2 0,-83 26 0,56-29 0,-1-4 0,0-2 0,-75 0 0,-502-21-483,554 7 393,-419-42-25,487 44 105,12 2 28,1 0 0,-1-1 0,1-1-1,-1 1 1,1-1 0,-17-8 0,19 5 123,-1 0 1,-13-13 0,-6-5 6,-218-147-148,78 54 0,152 107 0,2-1 0,-1 0 0,1-2 0,1 1 0,0-2 0,1 0 0,-18-26 0,-265-498 0,282 507 0,-14-47 0,19 50 0,-1 0 0,-17-33 0,25 61 0,1-1 0,0 1 0,0-1 0,0 1 0,-1-1 0,1 1 0,0-1 0,0 1 0,-1-1 0,1 1 0,-1-1 0,1 1 0,0-1 0,-1 1 0,1 0 0,-1-1 0,1 1 0,-1 0 0,1-1 0,-1 1 0,0-1 0,0 2 0,1-1 0,-1 0 0,1 1 0,0-1 0,-1 0 0,1 1 0,0-1 0,0 1 0,-1-1 0,1 0 0,0 1 0,0-1 0,0 1 0,0-1 0,-1 1 0,1-1 0,0 1 0,0-1 0,0 1 0,0 0 0,-1 36 0,1-31 0,1 453 0,1-539 0,12-94 0,8 37 0,-21 126 0,-1 0 0,0-13 0,-1 16 0,1 1 0,0-1 0,0 1 0,1 0 0,-1-1 0,4-10 0,-4 17 0,1 1 0,-1-1 0,0 0 0,1 1 0,-1-1 0,1 1 0,-1-1 0,1 0 0,-1 1 0,1-1 0,-1 1 0,1-1 0,-1 1 0,1 0 0,0-1 0,-1 1 0,1 0 0,0-1 0,-1 1 0,1 0 0,0 0 0,0-1 0,-1 1 0,1 0 0,0 0 0,0 0 0,-1 0 0,1 0 0,0 0 0,-1 0 0,1 0 0,0 1 0,0-1 0,0 0 0,28 11 0,-21-7 0,29 10 0,1-1 0,47 10 0,-60-16 0,-1 1 0,34 16 0,25 8 0,-74-29-1365,-2 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13:14:40.655"/>
    </inkml:context>
    <inkml:brush xml:id="br0">
      <inkml:brushProperty name="width" value="0.05" units="cm"/>
      <inkml:brushProperty name="height" value="0.05" units="cm"/>
      <inkml:brushProperty name="color" value="#FF0066"/>
    </inkml:brush>
  </inkml:definitions>
  <inkml:trace contextRef="#ctx0" brushRef="#br0">2157 445 24575,'0'1'0,"1"-1"0,-1 1 0,1-1 0,0 0 0,-1 0 0,0 1 0,1 0 0,-1-1 0,1 0 0,-1 1 0,1 0 0,-1-1 0,0 0 0,1 1 0,-1 0 0,0-1 0,0 1 0,1 0 0,-1 0 0,0 1 0,5 13 0,-1 13 0,0-1 0,-1 1 0,-1 30 0,-2 11 0,0 69 0,-10-56 0,7-57 0,-3 7 0,-10 38 0,8-39 0,-6 39 0,3-4 0,5-42 0,3-1 0,-1 1 0,1 31 0,-2 54 0,-4-46 0,-1 3 0,0 27 0,-28 114 0,33-180 0,-21 94 0,22-101 0,-1 1 0,-1-2 0,-1 1 0,0-1 0,-1 0 0,0-1 0,-19 29 0,1 1 0,-7 11 0,28-52 0,0 1 0,-1-1 0,1-1 0,-2 0 0,-11 10 0,4-6 0,0-1 0,0-2 0,0 0 0,-30 10 0,14-8 0,-48 6 0,-1 0 0,31-6 0,36-7 0,0-1 0,0 0 0,-1-1 0,1-2 0,-1 1 0,2-1 0,-2-1 0,1 0 0,1-1 0,-15-7 0,14 7 0,1-2 0,0 0 0,0-1 0,0 0 0,1-1 0,0 0 0,0 0 0,-11-14 0,-23-26 0,25 27 0,1 0 0,-26-35 0,34 37 0,1 1 0,0-1 0,-7-24 0,-12-26 0,18 46 0,-10-32 0,-1-7 0,-35-96 0,42 114 0,-18-39 0,-6-20 0,-17-106 0,19 61 0,-23-60 0,21 66 0,3 11 0,-36-128 0,62 225 0,2-1 0,1 0 0,-1-40 0,5 57 0,0 1 0,-1-1 0,0 1 0,-11-30 0,10 35 0,-11-22 0,12 28 0,-1 1 0,0-1 0,-1 2 0,1-1 0,-7-5 0,-6-8 0,16 17 0,-1 0 0,1 0 0,-1-1 0,1 1 0,-1 1 0,0-2 0,0 2 0,1-1 0,-1 1 0,0-1 0,-3 1 0,-22-2 0,22 2 0,-6-1 0,-1 1 0,-18 3 0,26-2 0,0 0 0,0 0 0,-1 0 0,2 2 0,-1-2 0,0 1 0,1 1 0,-1-1 0,0 0 0,-5 7 0,-10 7 0,14-13 0,0 1 0,1 0 0,-7 9 0,6-7 0,1 1 0,-1-1 0,1 2 0,0-1 0,1 1 0,0-1 0,0 2 0,-4 11 0,-6 33 0,2 1 0,-10 94 0,1-25 0,0 1 0,-14 144 0,27-222 0,-8 25 0,1-12 0,-6 47 0,6-37-1365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13:14:40.656"/>
    </inkml:context>
    <inkml:brush xml:id="br0">
      <inkml:brushProperty name="width" value="0.05" units="cm"/>
      <inkml:brushProperty name="height" value="0.05" units="cm"/>
      <inkml:brushProperty name="color" value="#FF0066"/>
    </inkml:brush>
  </inkml:definitions>
  <inkml:trace contextRef="#ctx0" brushRef="#br0">1 0 24575,'1'1'0,"0"-1"0,0 0 0,0 0 0,0 1 0,0 0 0,0-1 0,0 1 0,0 0 0,0-1 0,0 1 0,0 0 0,-1 0 0,2 0 0,-2 0 0,1 0 0,-1 0 0,2 1 0,11 23 0,-11-22 0,4 11 0,-1 1 0,7 29 0,-10-37 0,-1 2 0,-1-2 0,2 9 0,-1 10 0,0-15 0,-1-9 0,0-1 0,0 1 0,0 0 0,0 0 0,0-1 0,1 1 0,-1 0 0,1 0 0,-1 0 0,1-1 0,1 4 0,-2-5 0,1 0 0,-1 1 0,0-1 0,1 0 0,-1 0 0,1 0 0,-1 0 0,0 0 0,1 0 0,-1 0 0,1 0 0,-1 0 0,1 0 0,-1 0 0,0-1 0,1 1 0,-1 0 0,0 0 0,1-1 0,-1 1 0,0 0 0,1 0 0,-1 0 0,1-1 0,-1 1 0,0-1 0,0 1 0,1 0 0,-1 0 0,0-1 0,0 1 0,0-1 0,1 1 0,-1-1 0,10-15 0,-4 7 0,0-1 0,1 1 0,0 0 0,12-11 0,13-16 0,-2-1 0,1 0 0,-28 34-1365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18:19:12.851"/>
    </inkml:context>
    <inkml:brush xml:id="br0">
      <inkml:brushProperty name="width" value="0.05" units="cm"/>
      <inkml:brushProperty name="height" value="0.05" units="cm"/>
      <inkml:brushProperty name="color" value="#FF0066"/>
    </inkml:brush>
  </inkml:definitions>
  <inkml:trace contextRef="#ctx0" brushRef="#br0">2323 746 24575,'0'27'0,"0"-6"0,0 4 0,0-4 0,0 0 0,0 19 0,0-22 0,0 16 0,0-15 0,0 2 0,0 6 0,0 0 0,0-6 0,0 4 0,0-10 0,6 11 0,-4-5 0,4 0 0,-6 4 0,0-10 0,0 10 0,0-10 0,-6 5 0,4-1 0,-4 2 0,0 0 0,4-2 0,-4-5 0,6-1 0,-6 0 0,5 1 0,-11-1 0,10 1 0,-4-1 0,0 1 0,5-1 0,-12 1 0,12-1 0,-5 0 0,0-5 0,4 4 0,-4-5 0,0 7 0,-1 5 0,-1-4 0,-4 4 0,4-5 0,-5 5 0,-1-10 0,0 15 0,1-15 0,-1 10 0,0-11 0,7 4 0,-5-5 0,4 1 0,1 4 0,-6-5 0,0 7 0,-2-1 0,-5-5 0,6 4 0,1-5 0,-1 6 0,-5 1 0,3-7 0,-9 11 0,4-15 0,0 9 0,-5-6 0,5-4 0,-21 12 0,12-11 0,-12 5 0,15-8 0,6 6 0,1-4 0,1 4 0,4-6 0,-11 0 0,5 6 0,0-5 0,1 5 0,1-6 0,4 0 0,-11 0 0,11 0 0,-11 0 0,11 0 0,-5-6 0,7 5 0,-1-6 0,-5 7 0,-3-6 0,1-1 0,-19-1 0,22-4 0,-22 11 0,24-12 0,-3 12 0,5-11 0,-5 4 0,-3-11 0,-5-2 0,6-1 0,2 3 0,5-1 0,0-1 0,-5 0 0,4-5 0,-17-9 0,16 4 0,-9-4 0,8-5 0,9 21 0,-10-36 0,7 16 0,-6-6 0,-2-11 0,11 32 0,-1-10 0,3 20 0,4 0 0,-4 1 0,6-1 0,0 0 0,0 1 0,0-1 0,-6 0 0,5 1 0,-5-1 0,6 0 0,0 1 0,0-1 0,-6-5 0,4-3 0,-4 1 0,0 2 0,5 5 0,-6 0 0,7 1 0,-6-1 0,5 1 0,-5-1 0,6 0 0,0 1 0,-6-1 0,4 0 0,-4-5 0,0-2 0,5-1 0,-5-3 0,-1 4 0,6-6 0,-5 6 0,0 7 0,4 2 0,-4 4 0,6-5 0,-6-1 0,5 0 0,-11-5 0,10-2 0,-10-6 0,10 6 0,-4-5 0,0 5 0,-1-6 0,-1 0 0,-4 6 0,10-19 0,-12 0 0,5-5 0,-7 4 0,8 20 0,2 1 0,0 13 0,5-6 0,-5 6 0,6-7 0,-6 1 0,4-1 0,-4 0 0,0 1 0,4-1 0,-10-6 0,11 5 0,-11-4 0,10 5 0,-10 0 0,10 1 0,-10 5 0,5 2 0,-7 6 0,0-6 0,1 4 0,-1-4 0,1 6 0,-1 0 0,-6 6 0,5-4 0,-4 4 0,5 0 0,0-5 0,-5 11 0,3-4 0,-3 5 0,5 1 0,0-7 0,7 5 0,-5-11 0,10 11 0,-10-4 0,4 5 0,1 1 0,-5-7 0,10 5 0,-10-4 0,11 5 0,-12 6 0,6-4 0,-1 5 0,2-7 0,0 7 0,5-5 0,-5 10 0,6-4 0,0 6 0,0-6 0,0 4 0,0-4 0,8 20 0,1-16 0,1 14 0,2-18 0,-2 21 0,16 3 0,-7-1 0,0-8 0,-7-17 0,-11-5 0,11-1 0,-10 1 0,4-1 0,-6 0 0,0 1 0,0-1 0,6 1 0,-5 5 0,5 16 0,-6-4 0,0 25 0,0-26 0,0 11 0,-6-14 0,-2 0 0,1-6 0,-5 4 0,10-4 0,-10 0 0,10 5 0,-4-11 0,0-2 0,5-1 0,-5-5 0,6 7 0,-6-7 0,4 5 0,-4-4 0,0-1 0,5 5 0,-6-4 0,7 5 0,-6 0 0,-1 1 0,-1-1 0,2 1 0,0-7 0,5 5 0,-5-4 0,6 5 0,-6 0 0,-2-5 0,0 10 0,-15 11 0,12 2 0,-17 24 0,20-24 0,-7 4 0,14-15 0,-6-13 0,7-1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18:19:14.201"/>
    </inkml:context>
    <inkml:brush xml:id="br0">
      <inkml:brushProperty name="width" value="0.05" units="cm"/>
      <inkml:brushProperty name="height" value="0.05" units="cm"/>
      <inkml:brushProperty name="color" value="#FF0066"/>
    </inkml:brush>
  </inkml:definitions>
  <inkml:trace contextRef="#ctx0" brushRef="#br0">35 1 24575,'0'27'0,"0"0"0,0-7 0,0 20 0,0-15 0,0 30 0,0-24 0,0 4 0,0-15 0,-6-7 0,4 1 0,-4-1 0,0 0 0,5 1 0,-5-1 0,6 1 0,0-1 0,0 1 0,-6-1 0,4 6 0,8-10 0,23-14 0,16-9 0,0-11 0,-4 14 0,-26-1 0,3 11 0,-10-12 0,5 12 0,1-11 0,-1 4 0,6 1 0,2 1 0,0 0 0,-1 4 0,-13-10 0,5 10 0,-11-10 0,11 5 0,-4-7 0,5 0 0,-5 7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51:41.611"/>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53:54.484"/>
    </inkml:context>
    <inkml:brush xml:id="br0">
      <inkml:brushProperty name="width" value="0.05" units="cm"/>
      <inkml:brushProperty name="height" value="0.05" units="cm"/>
      <inkml:brushProperty name="color" value="#FF0066"/>
    </inkml:brush>
  </inkml:definitions>
  <inkml:trace contextRef="#ctx0" brushRef="#br0">1 1 24575,'5'6'0,"1"1"0,-2-1 0,1 1 0,-1 0 0,0 1 0,0-1 0,-1 1 0,0-1 0,3 12 0,0 8 0,4 42 0,-7-44 0,29 521 26,-14-138-162,56 146-461,35-3 667,-99-505-93,121 462 353,-84-371-165,101 210 0,66 29-165,24-14 0,213 209 0,-352-454 0,51 78 0,-59-71 0,141 137 0,-39-50 0,-167-179 0,1-2 0,2-2 0,54 44 0,-55-49 0,-2 1 0,29 34 0,21 19 0,-71-72-227,0-1-1,0 0 1,1 0-1,-1-1 1,10 5-1,1-2-6598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54:05.887"/>
    </inkml:context>
    <inkml:brush xml:id="br0">
      <inkml:brushProperty name="width" value="0.05" units="cm"/>
      <inkml:brushProperty name="height" value="0.05" units="cm"/>
      <inkml:brushProperty name="color" value="#FF0066"/>
    </inkml:brush>
  </inkml:definitions>
  <inkml:trace contextRef="#ctx0" brushRef="#br0">1 679 24575,'25'-11'0,"2"1"0,49-13 0,-36 12 0,-12 5 0,0 0 0,58-3 0,-81 9 0,1-1 0,0 0 0,0 0 0,-1-1 0,1 0 0,0 0 0,-1 0 0,1-1 0,6-4 0,41-31 0,-36 25 0,-14 10 0,1 0 0,-1 0 0,0 0 0,0-1 0,-1 0 0,1 1 0,-1-1 0,0 0 0,0 0 0,0 0 0,0-1 0,-1 1 0,0 0 0,1-1 0,0-7 0,0-7 0,-1-1 0,-2-26 0,0 22 0,0-31 0,-1 13 0,2-1 0,11-81 0,-7 103-682,0-31-1,-4 36-6143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54:28.301"/>
    </inkml:context>
    <inkml:brush xml:id="br0">
      <inkml:brushProperty name="width" value="0.05" units="cm"/>
      <inkml:brushProperty name="height" value="0.05" units="cm"/>
      <inkml:brushProperty name="color" value="#FF0066"/>
    </inkml:brush>
  </inkml:definitions>
  <inkml:trace contextRef="#ctx0" brushRef="#br0">1 1 24575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54:41.553"/>
    </inkml:context>
    <inkml:brush xml:id="br0">
      <inkml:brushProperty name="width" value="0.05" units="cm"/>
      <inkml:brushProperty name="height" value="0.05" units="cm"/>
      <inkml:brushProperty name="color" value="#FF0066"/>
    </inkml:brush>
  </inkml:definitions>
  <inkml:trace contextRef="#ctx0" brushRef="#br0">1 1 24575,'16'68'0,"3"-1"0,31 71 0,424 1082 0,-440-1128 0,175 388 0,32-16 0,-170-332 0,220 332 0,152 145 0,36-27 0,-392-486 0,75 86 0,-6-1 0,9-8 0,6-7 0,195 144 0,426 238 0,-410-338 0,-261-147 0,532 270 0,-123-92 0,-344-158 0,-29-12 0,-134-62 0,1-2 0,0-1 0,37 4 0,34 9 0,19 5 341,-75-18-1194,43 14 0,-65-15-5973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54:54.018"/>
    </inkml:context>
    <inkml:brush xml:id="br0">
      <inkml:brushProperty name="width" value="0.05" units="cm"/>
      <inkml:brushProperty name="height" value="0.05" units="cm"/>
      <inkml:brushProperty name="color" value="#FF0066"/>
    </inkml:brush>
  </inkml:definitions>
  <inkml:trace contextRef="#ctx0" brushRef="#br0">0 724 24575,'1'-1'0,"-1"0"0,0 1 0,0-1 0,1 0 0,-1 1 0,1-1 0,-1 0 0,0 1 0,1-1 0,-1 1 0,1-1 0,-1 1 0,1-1 0,0 1 0,-1-1 0,1 1 0,0 0 0,-1-1 0,1 1 0,-1 0 0,1 0 0,0-1 0,0 1 0,0 0 0,26-7 0,-16 5 0,42-16 0,-1-2 0,70-38 0,-94 36 0,-24 19 0,-1-1 0,1 1 0,0 0 0,1 0 0,7-4 0,0 1 0,1 0 0,-1 0 0,0-2 0,0 1 0,-1-1 0,16-15 0,-25 21 0,0 0 0,-1 0 0,0 0 0,1 0 0,-1 0 0,0-1 0,0 1 0,0 0 0,0-1 0,0 1 0,-1 0 0,1-1 0,-1 1 0,0-1 0,1 1 0,-1-1 0,0 1 0,-1-1 0,1 1 0,0-1 0,-2-4 0,-1-4 0,-1 1 0,0-1 0,-10-16 0,0-3 0,10 21 0,0 0 0,0 0 0,-1 1 0,0-1 0,-1 1 0,-10-12 0,6 7 0,1-1 0,1 1 0,0-1 0,1-1 0,0 1 0,-8-30 0,7 21 0,-20-40 0,24 56 38,0 1-1,-1-1 0,0 1 1,-10-9-1,-3-3-1589,11 10-5274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46:44.695"/>
    </inkml:context>
    <inkml:brush xml:id="br0">
      <inkml:brushProperty name="width" value="0.05" units="cm"/>
      <inkml:brushProperty name="height" value="0.05" units="cm"/>
      <inkml:brushProperty name="color" value="#FF0066"/>
    </inkml:brush>
  </inkml:definitions>
  <inkml:trace contextRef="#ctx0" brushRef="#br0">3658 654 24575,'1'1'0,"0"-1"0,0 1 0,0-1 0,0 1 0,-1-1 0,1 1 0,0 0 0,0-1 0,0 1 0,-1 0 0,1 0 0,0-1 0,-1 1 0,1 0 0,-1 0 0,1 0 0,-1 0 0,1 0 0,-1 0 0,1 2 0,6 20 0,1 18 0,-2-1 0,-1 1 0,-2 44 0,-2 17 0,-2 100 0,-15-82 0,10-82 0,-3 8 0,-19 57 0,14-57 0,-9 56 0,4-4 0,10-63 0,3-1 0,0 1 0,0 46 0,-3 79 0,-6-68 0,-1 6 0,-2 38 0,-46 169 0,55-266 0,-35 139 0,37-148 0,-1 0 0,-2-1 0,-1-1 0,-1 1 0,-2-2 0,0 0 0,-31 42 0,1 1 0,-13 18 0,49-78 0,-1 1 0,-1-1 0,1-1 0,-2 0 0,-20 15 0,8-10 0,-1-1 0,0-2 0,0 0 0,-51 14 0,24-12 0,-80 8 0,-4 1 0,54-8 0,60-11 0,1-2 0,-1 0 0,0-1 0,0-2 0,0 0 0,1-1 0,-1-1 0,1-1 0,0 0 0,-23-11 0,23 9 0,1-1 0,0-1 0,0-1 0,1 0 0,1-2 0,0 0 0,0 0 0,-19-20 0,-38-39 0,41 41 0,2-1 0,-43-52 0,57 56 0,1 0 0,2-1 0,-14-36 0,-20-37 0,32 68 0,-18-49 0,-2-8 0,-59-143 0,71 169 0,-30-58 0,-11-29 0,-28-157 0,32 91 0,-38-89 0,33 98 0,7 15 0,-61-188 0,105 331 0,3-1 0,2-1 0,-3-58 0,10 84 0,0 0 0,-2 0 0,-1 1 0,-17-44 0,16 51 0,-18-31 0,19 40 0,0 1 0,-1 0 0,-1 1 0,1 0 0,-11-8 0,-11-11 0,27 24 0,-1 1 0,1-1 0,-1 0 0,0 1 0,0 0 0,0-1 0,0 1 0,0 0 0,0 1 0,0-1 0,-5 0 0,-39-2 0,39 3 0,-11-1 0,-1 1 0,-31 5 0,44-4 0,0 0 0,0 1 0,0 0 0,1 1 0,-1-1 0,1 1 0,0 1 0,-1-1 0,1 1 0,-9 8 0,-17 12 0,23-19 0,1 1 0,0 0 0,-10 12 0,9-9 0,2 1 0,-1 0 0,2 1 0,-1 0 0,1 0 0,1 0 0,0 1 0,-6 18 0,-11 48 0,3 1 0,-16 139 0,1-37 0,-1 1 0,-23 212 0,47-327 0,-15 37 0,3-16 0,-11 67 0,10-54-1365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9T06:46:46.684"/>
    </inkml:context>
    <inkml:brush xml:id="br0">
      <inkml:brushProperty name="width" value="0.05" units="cm"/>
      <inkml:brushProperty name="height" value="0.05" units="cm"/>
      <inkml:brushProperty name="color" value="#FF0066"/>
    </inkml:brush>
  </inkml:definitions>
  <inkml:trace contextRef="#ctx0" brushRef="#br0">1 0 24575,'2'1'0,"0"-1"0,-1 1 0,1-1 0,0 1 0,0 0 0,-1 0 0,1 0 0,0 0 0,-1 0 0,1 0 0,-1 0 0,0 1 0,1-1 0,-1 0 0,0 1 0,0-1 0,2 3 0,19 32 0,-19-31 0,7 16 0,-1 1 0,11 42 0,-17-53 0,-1 1 0,-1-1 0,1 13 0,1 14 0,-2-23 0,-1-12 0,0-1 0,0 1 0,0 0 0,1 0 0,-1-1 0,1 1 0,-1 0 0,1-1 0,0 1 0,0-1 0,2 5 0,-2-7 0,0 0 0,-1 1 0,1-1 0,0 0 0,-1 0 0,1 0 0,0 0 0,-1 0 0,1 0 0,0 0 0,0 0 0,-1 0 0,1 0 0,0 0 0,-1-1 0,1 1 0,0 0 0,-1 0 0,1-1 0,-1 1 0,1 0 0,0-1 0,-1 1 0,1-1 0,-1 1 0,1-1 0,-1 1 0,1-1 0,-1 1 0,1-1 0,-1 1 0,0-1 0,1 0 0,-1 0 0,17-22 0,-7 9 0,1 0 0,0 1 0,1 0 0,20-17 0,22-23 0,-3-2 0,2 1 0,-47 50-1365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213AB-B7E8-4BB8-9965-C714657CEB81}" type="datetimeFigureOut">
              <a:rPr lang="en-HK" smtClean="0"/>
              <a:t>8/5/2024</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BCF5D-BA26-4029-A91D-5B0F62E03914}" type="slidenum">
              <a:rPr lang="en-HK" smtClean="0"/>
              <a:t>‹#›</a:t>
            </a:fld>
            <a:endParaRPr lang="en-HK"/>
          </a:p>
        </p:txBody>
      </p:sp>
    </p:spTree>
    <p:extLst>
      <p:ext uri="{BB962C8B-B14F-4D97-AF65-F5344CB8AC3E}">
        <p14:creationId xmlns:p14="http://schemas.microsoft.com/office/powerpoint/2010/main" val="63656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0A8BCF5D-BA26-4029-A91D-5B0F62E03914}" type="slidenum">
              <a:rPr lang="en-HK" smtClean="0"/>
              <a:t>4</a:t>
            </a:fld>
            <a:endParaRPr lang="en-HK"/>
          </a:p>
        </p:txBody>
      </p:sp>
    </p:spTree>
    <p:extLst>
      <p:ext uri="{BB962C8B-B14F-4D97-AF65-F5344CB8AC3E}">
        <p14:creationId xmlns:p14="http://schemas.microsoft.com/office/powerpoint/2010/main" val="2688752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And we also tried another method is called slingshot, and “</a:t>
            </a:r>
            <a:r>
              <a:rPr lang="en-HK" sz="1200" dirty="0"/>
              <a:t>The goal of slingshot is to use clusters of cells to uncover global structure and convert it into smooth lineages represented by one-dimensional variables, called “pseudo-time”. </a:t>
            </a:r>
            <a:r>
              <a:rPr lang="en-HK" dirty="0"/>
              <a:t>In doing so, this method identifies the global lineage structure by constructing an minimum spanning tree (MST) on the clusters, and then construct the smooth lineages and infer </a:t>
            </a:r>
            <a:r>
              <a:rPr lang="en-HK" dirty="0" err="1"/>
              <a:t>pseudotime</a:t>
            </a:r>
            <a:r>
              <a:rPr lang="en-HK" dirty="0"/>
              <a:t>. And if we evaluate the results, We can see from the resulting figure that the some cell-types were clustered well, some of the cell types were not effectively clustered, but the trajectory line looked similar to the ones from monocle3.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i) Minimum spanning tree is constructed on the clusters to determine the number and rough shape of lineages</a:t>
            </a:r>
          </a:p>
          <a:p>
            <a:pPr marL="0" indent="0">
              <a:buNone/>
            </a:pPr>
            <a:r>
              <a:rPr lang="en-HK" dirty="0"/>
              <a:t>ii) A novel method called “Simultaneous principal curves” are used to obtain smooth representations of each lineage</a:t>
            </a:r>
          </a:p>
          <a:p>
            <a:pPr marL="0" indent="0">
              <a:buNone/>
            </a:pPr>
            <a:r>
              <a:rPr lang="en-HK" dirty="0"/>
              <a:t>iii) </a:t>
            </a:r>
            <a:r>
              <a:rPr lang="en-HK" dirty="0" err="1"/>
              <a:t>Pseudotime</a:t>
            </a:r>
            <a:r>
              <a:rPr lang="en-HK" dirty="0"/>
              <a:t> values are obtained by orthogonal projection onto the curves.</a:t>
            </a:r>
          </a:p>
          <a:p>
            <a:pPr marL="0" indent="0">
              <a:buNone/>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a:t>
            </a:r>
          </a:p>
        </p:txBody>
      </p:sp>
      <p:sp>
        <p:nvSpPr>
          <p:cNvPr id="4" name="Slide Number Placeholder 3"/>
          <p:cNvSpPr>
            <a:spLocks noGrp="1"/>
          </p:cNvSpPr>
          <p:nvPr>
            <p:ph type="sldNum" sz="quarter" idx="5"/>
          </p:nvPr>
        </p:nvSpPr>
        <p:spPr/>
        <p:txBody>
          <a:bodyPr/>
          <a:lstStyle/>
          <a:p>
            <a:fld id="{0A8BCF5D-BA26-4029-A91D-5B0F62E03914}" type="slidenum">
              <a:rPr lang="en-HK" smtClean="0"/>
              <a:t>16</a:t>
            </a:fld>
            <a:endParaRPr lang="en-HK"/>
          </a:p>
        </p:txBody>
      </p:sp>
    </p:spTree>
    <p:extLst>
      <p:ext uri="{BB962C8B-B14F-4D97-AF65-F5344CB8AC3E}">
        <p14:creationId xmlns:p14="http://schemas.microsoft.com/office/powerpoint/2010/main" val="147739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And as a last step of the trajectory analysis, we tried to compare the results from the three different trajectory analysis method, so we calculated the spearman correlation coefficient and its associated p-value between number of gestational week and the </a:t>
            </a:r>
            <a:r>
              <a:rPr lang="en-HK" dirty="0" err="1"/>
              <a:t>pseudotime</a:t>
            </a:r>
            <a:r>
              <a:rPr lang="en-HK" dirty="0"/>
              <a:t> calculated from the each method, and we realized that the results from the monocle3 gave the best results, although all results were significantly meaningful, as noted with the p&lt;0.05  </a:t>
            </a:r>
          </a:p>
        </p:txBody>
      </p:sp>
      <p:sp>
        <p:nvSpPr>
          <p:cNvPr id="4" name="Slide Number Placeholder 3"/>
          <p:cNvSpPr>
            <a:spLocks noGrp="1"/>
          </p:cNvSpPr>
          <p:nvPr>
            <p:ph type="sldNum" sz="quarter" idx="5"/>
          </p:nvPr>
        </p:nvSpPr>
        <p:spPr/>
        <p:txBody>
          <a:bodyPr/>
          <a:lstStyle/>
          <a:p>
            <a:fld id="{0A8BCF5D-BA26-4029-A91D-5B0F62E03914}" type="slidenum">
              <a:rPr lang="en-HK" smtClean="0"/>
              <a:t>17</a:t>
            </a:fld>
            <a:endParaRPr lang="en-HK"/>
          </a:p>
        </p:txBody>
      </p:sp>
    </p:spTree>
    <p:extLst>
      <p:ext uri="{BB962C8B-B14F-4D97-AF65-F5344CB8AC3E}">
        <p14:creationId xmlns:p14="http://schemas.microsoft.com/office/powerpoint/2010/main" val="3287169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And as a last step, we wanted to know which genes’ expressions are significantly changing in a continuous manner over pseudo-time. In here, we have used the </a:t>
            </a:r>
            <a:r>
              <a:rPr lang="en-HK" dirty="0" err="1"/>
              <a:t>pseudotime</a:t>
            </a:r>
            <a:r>
              <a:rPr lang="en-HK" dirty="0"/>
              <a:t> value from the monocle3, because it gave the best result out of three methods as shown in the previous slide. The </a:t>
            </a:r>
            <a:r>
              <a:rPr lang="en-HK" dirty="0" err="1"/>
              <a:t>featureplot</a:t>
            </a:r>
            <a:r>
              <a:rPr lang="en-HK" dirty="0"/>
              <a:t> here shows the several top genes that were differentially expressed in each developmental stage, and for instance, this NEUROD6 was specifically enriched in the earlier stage of the cortex development (as the region with its high expression is same as the region where the red arrow begins), and its expression gets lower as the cortex develops (and its expression actually goes down after around 12 weeks), and this is likely be the evidence that the cell state has been determined, and move on from the Stem cell to excitatory neuron. </a:t>
            </a:r>
          </a:p>
          <a:p>
            <a:endParaRPr lang="en-HK" dirty="0"/>
          </a:p>
          <a:p>
            <a:r>
              <a:rPr lang="en-HK" dirty="0"/>
              <a:t>In conclusion, </a:t>
            </a:r>
          </a:p>
        </p:txBody>
      </p:sp>
      <p:sp>
        <p:nvSpPr>
          <p:cNvPr id="4" name="Slide Number Placeholder 3"/>
          <p:cNvSpPr>
            <a:spLocks noGrp="1"/>
          </p:cNvSpPr>
          <p:nvPr>
            <p:ph type="sldNum" sz="quarter" idx="5"/>
          </p:nvPr>
        </p:nvSpPr>
        <p:spPr/>
        <p:txBody>
          <a:bodyPr/>
          <a:lstStyle/>
          <a:p>
            <a:fld id="{0A8BCF5D-BA26-4029-A91D-5B0F62E03914}" type="slidenum">
              <a:rPr lang="en-HK" smtClean="0"/>
              <a:t>18</a:t>
            </a:fld>
            <a:endParaRPr lang="en-HK"/>
          </a:p>
        </p:txBody>
      </p:sp>
    </p:spTree>
    <p:extLst>
      <p:ext uri="{BB962C8B-B14F-4D97-AF65-F5344CB8AC3E}">
        <p14:creationId xmlns:p14="http://schemas.microsoft.com/office/powerpoint/2010/main" val="667103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FFFFFF"/>
                </a:solidFill>
                <a:effectLst/>
                <a:latin typeface="-apple-system"/>
              </a:rPr>
              <a:t>----</a:t>
            </a:r>
            <a:endParaRPr lang="en-US" b="0" i="0" dirty="0">
              <a:solidFill>
                <a:srgbClr val="FFFFFF"/>
              </a:solidFill>
              <a:effectLst/>
              <a:latin typeface="-apple-system"/>
            </a:endParaRPr>
          </a:p>
          <a:p>
            <a:r>
              <a:rPr lang="en-US" b="0" i="0" dirty="0">
                <a:solidFill>
                  <a:srgbClr val="FFFFFF"/>
                </a:solidFill>
                <a:effectLst/>
                <a:latin typeface="-apple-system"/>
              </a:rPr>
              <a:t>Three of them have different underlying principles and purposes</a:t>
            </a:r>
          </a:p>
          <a:p>
            <a:endParaRPr lang="en-US" b="0" i="0" dirty="0">
              <a:solidFill>
                <a:srgbClr val="FFFFFF"/>
              </a:solidFill>
              <a:effectLst/>
              <a:latin typeface="-apple-system"/>
            </a:endParaRPr>
          </a:p>
          <a:p>
            <a:r>
              <a:rPr lang="en-US" b="0" i="0" dirty="0">
                <a:solidFill>
                  <a:srgbClr val="FFFFFF"/>
                </a:solidFill>
                <a:effectLst/>
                <a:latin typeface="-apple-system"/>
              </a:rPr>
              <a:t>Diffusion map: aims to capture the global structure and relationships between cells based on their gene expression profiles. It constructs a diffusion kernel matrix that represents the diffusion process between cells and performs eigen-value </a:t>
            </a:r>
            <a:r>
              <a:rPr lang="en-US" b="0" i="0" dirty="0" err="1">
                <a:solidFill>
                  <a:srgbClr val="FFFFFF"/>
                </a:solidFill>
                <a:effectLst/>
                <a:latin typeface="-apple-system"/>
              </a:rPr>
              <a:t>decomposision</a:t>
            </a:r>
            <a:r>
              <a:rPr lang="en-US" b="0" i="0" dirty="0">
                <a:solidFill>
                  <a:srgbClr val="FFFFFF"/>
                </a:solidFill>
                <a:effectLst/>
                <a:latin typeface="-apple-system"/>
              </a:rPr>
              <a:t> to obtain diffusion components. These are then used to plot cells in low-dimensional space, giving potential cell trajectories and clusters. </a:t>
            </a:r>
          </a:p>
          <a:p>
            <a:endParaRPr lang="en-US" b="0" i="0" dirty="0">
              <a:solidFill>
                <a:srgbClr val="FFFFFF"/>
              </a:solidFill>
              <a:effectLst/>
              <a:latin typeface="-apple-system"/>
            </a:endParaRPr>
          </a:p>
          <a:p>
            <a:r>
              <a:rPr lang="en-US" b="0" i="0" dirty="0">
                <a:solidFill>
                  <a:srgbClr val="FFFFFF"/>
                </a:solidFill>
                <a:effectLst/>
                <a:latin typeface="-apple-system"/>
              </a:rPr>
              <a:t>Monocle3: it applies reverse graph embedding algorithm to construct a trajectory that represents the progression of cells along the developmental process. </a:t>
            </a:r>
          </a:p>
          <a:p>
            <a:endParaRPr lang="en-US" b="0" i="0" dirty="0">
              <a:solidFill>
                <a:srgbClr val="FFFFFF"/>
              </a:solidFill>
              <a:effectLst/>
              <a:latin typeface="-apple-system"/>
            </a:endParaRPr>
          </a:p>
          <a:p>
            <a:r>
              <a:rPr lang="en-US" b="0" i="0" dirty="0">
                <a:solidFill>
                  <a:srgbClr val="FFFFFF"/>
                </a:solidFill>
                <a:effectLst/>
                <a:latin typeface="-apple-system"/>
              </a:rPr>
              <a:t>Slingshot: it is specifically designed for capturing branching trajectories, where cells diverge into multiple lineages during development. It uses principle graph analysis to identify branch points and construct tree-like trajectory, and it’s particularly useful for studying complex developmental processes with multiple alternative fates. </a:t>
            </a:r>
            <a:endParaRPr lang="en-VN" dirty="0"/>
          </a:p>
        </p:txBody>
      </p:sp>
      <p:sp>
        <p:nvSpPr>
          <p:cNvPr id="4" name="Slide Number Placeholder 3"/>
          <p:cNvSpPr>
            <a:spLocks noGrp="1"/>
          </p:cNvSpPr>
          <p:nvPr>
            <p:ph type="sldNum" sz="quarter" idx="5"/>
          </p:nvPr>
        </p:nvSpPr>
        <p:spPr/>
        <p:txBody>
          <a:bodyPr/>
          <a:lstStyle/>
          <a:p>
            <a:fld id="{0A8BCF5D-BA26-4029-A91D-5B0F62E03914}" type="slidenum">
              <a:rPr lang="en-HK" smtClean="0"/>
              <a:t>19</a:t>
            </a:fld>
            <a:endParaRPr lang="en-HK"/>
          </a:p>
        </p:txBody>
      </p:sp>
    </p:spTree>
    <p:extLst>
      <p:ext uri="{BB962C8B-B14F-4D97-AF65-F5344CB8AC3E}">
        <p14:creationId xmlns:p14="http://schemas.microsoft.com/office/powerpoint/2010/main" val="2882461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a:p>
        </p:txBody>
      </p:sp>
      <p:sp>
        <p:nvSpPr>
          <p:cNvPr id="4" name="Slide Number Placeholder 3"/>
          <p:cNvSpPr>
            <a:spLocks noGrp="1"/>
          </p:cNvSpPr>
          <p:nvPr>
            <p:ph type="sldNum" sz="quarter" idx="10"/>
          </p:nvPr>
        </p:nvSpPr>
        <p:spPr/>
        <p:txBody>
          <a:bodyPr/>
          <a:lstStyle/>
          <a:p>
            <a:fld id="{1BB14B1D-599F-4854-8745-1C7FC6AD49AF}" type="slidenum">
              <a:rPr lang="en-US" smtClean="0"/>
              <a:t>5</a:t>
            </a:fld>
            <a:endParaRPr lang="en-US"/>
          </a:p>
        </p:txBody>
      </p:sp>
    </p:spTree>
    <p:extLst>
      <p:ext uri="{BB962C8B-B14F-4D97-AF65-F5344CB8AC3E}">
        <p14:creationId xmlns:p14="http://schemas.microsoft.com/office/powerpoint/2010/main" val="57011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a:p>
        </p:txBody>
      </p:sp>
      <p:sp>
        <p:nvSpPr>
          <p:cNvPr id="4" name="Slide Number Placeholder 3"/>
          <p:cNvSpPr>
            <a:spLocks noGrp="1"/>
          </p:cNvSpPr>
          <p:nvPr>
            <p:ph type="sldNum" sz="quarter" idx="10"/>
          </p:nvPr>
        </p:nvSpPr>
        <p:spPr/>
        <p:txBody>
          <a:bodyPr/>
          <a:lstStyle/>
          <a:p>
            <a:fld id="{1BB14B1D-599F-4854-8745-1C7FC6AD49AF}" type="slidenum">
              <a:rPr lang="en-US" smtClean="0"/>
              <a:t>6</a:t>
            </a:fld>
            <a:endParaRPr lang="en-US"/>
          </a:p>
        </p:txBody>
      </p:sp>
    </p:spTree>
    <p:extLst>
      <p:ext uri="{BB962C8B-B14F-4D97-AF65-F5344CB8AC3E}">
        <p14:creationId xmlns:p14="http://schemas.microsoft.com/office/powerpoint/2010/main" val="288177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a:p>
        </p:txBody>
      </p:sp>
      <p:sp>
        <p:nvSpPr>
          <p:cNvPr id="4" name="Slide Number Placeholder 3"/>
          <p:cNvSpPr>
            <a:spLocks noGrp="1"/>
          </p:cNvSpPr>
          <p:nvPr>
            <p:ph type="sldNum" sz="quarter" idx="10"/>
          </p:nvPr>
        </p:nvSpPr>
        <p:spPr/>
        <p:txBody>
          <a:bodyPr/>
          <a:lstStyle/>
          <a:p>
            <a:fld id="{1BB14B1D-599F-4854-8745-1C7FC6AD49AF}" type="slidenum">
              <a:rPr lang="en-US" smtClean="0"/>
              <a:t>7</a:t>
            </a:fld>
            <a:endParaRPr lang="en-US"/>
          </a:p>
        </p:txBody>
      </p:sp>
    </p:spTree>
    <p:extLst>
      <p:ext uri="{BB962C8B-B14F-4D97-AF65-F5344CB8AC3E}">
        <p14:creationId xmlns:p14="http://schemas.microsoft.com/office/powerpoint/2010/main" val="2594686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And by using the human cortex data given,  we tried to label the cells. So, we firstly performed the dimensional reduction, and after that, we tried to cluster the cells into several groups, resulting in the 11 clusters as can be seen in the </a:t>
            </a:r>
            <a:r>
              <a:rPr lang="en-HK" dirty="0" err="1"/>
              <a:t>tSNE</a:t>
            </a:r>
            <a:r>
              <a:rPr lang="en-HK" dirty="0"/>
              <a:t> plot. And the cell-type of each cluster is labelled based on their marker gene expression on the heatmap on the right. </a:t>
            </a:r>
          </a:p>
          <a:p>
            <a:endParaRPr lang="en-HK" dirty="0"/>
          </a:p>
          <a:p>
            <a:r>
              <a:rPr lang="en-HK" dirty="0"/>
              <a:t>For instance, the cell-type called “microglia” is known to highly express two genes, called PTPRC, and P2RY12, and among all 11 clusters, cluster 10 was the only one that is highly expressing this marker genes, therefore, the cluster 10 was marked as microglia, and the similar logic was applied to other clusters, and their cell-type were labelled in a similar way. </a:t>
            </a:r>
          </a:p>
        </p:txBody>
      </p:sp>
      <p:sp>
        <p:nvSpPr>
          <p:cNvPr id="4" name="Slide Number Placeholder 3"/>
          <p:cNvSpPr>
            <a:spLocks noGrp="1"/>
          </p:cNvSpPr>
          <p:nvPr>
            <p:ph type="sldNum" sz="quarter" idx="5"/>
          </p:nvPr>
        </p:nvSpPr>
        <p:spPr/>
        <p:txBody>
          <a:bodyPr/>
          <a:lstStyle/>
          <a:p>
            <a:fld id="{0A8BCF5D-BA26-4029-A91D-5B0F62E03914}" type="slidenum">
              <a:rPr lang="en-HK" smtClean="0"/>
              <a:t>9</a:t>
            </a:fld>
            <a:endParaRPr lang="en-HK"/>
          </a:p>
        </p:txBody>
      </p:sp>
    </p:spTree>
    <p:extLst>
      <p:ext uri="{BB962C8B-B14F-4D97-AF65-F5344CB8AC3E}">
        <p14:creationId xmlns:p14="http://schemas.microsoft.com/office/powerpoint/2010/main" val="325809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So after labelling all clusters to their appropriate cell types, total </a:t>
            </a:r>
            <a:r>
              <a:rPr lang="en-HK" b="1" u="sng" dirty="0">
                <a:solidFill>
                  <a:srgbClr val="FF0000"/>
                </a:solidFill>
              </a:rPr>
              <a:t>six cell-types were shown</a:t>
            </a:r>
            <a:r>
              <a:rPr lang="en-HK" u="sng" dirty="0"/>
              <a:t>, </a:t>
            </a:r>
            <a:r>
              <a:rPr lang="en-HK" dirty="0"/>
              <a:t>and we can see the </a:t>
            </a:r>
            <a:r>
              <a:rPr lang="en-HK" b="1" u="sng" dirty="0"/>
              <a:t>major cell types</a:t>
            </a:r>
            <a:r>
              <a:rPr lang="en-HK" u="sng" dirty="0"/>
              <a:t> </a:t>
            </a:r>
            <a:r>
              <a:rPr lang="en-HK" dirty="0"/>
              <a:t>are composed of neurons, specifically excitatory neurons and interneurons, followed by stem cells, astrocytes, microglia and OPC. </a:t>
            </a:r>
          </a:p>
          <a:p>
            <a:endParaRPr lang="en-HK" dirty="0"/>
          </a:p>
          <a:p>
            <a:r>
              <a:rPr lang="en-HK" dirty="0"/>
              <a:t>As you can see in this violin plots on the right, the marker genes of each cell-type were significantly enriched for each one, so basically the two marker genes for the microglia cell-type were only </a:t>
            </a:r>
            <a:r>
              <a:rPr lang="en-HK" dirty="0" err="1"/>
              <a:t>significally</a:t>
            </a:r>
            <a:r>
              <a:rPr lang="en-HK" dirty="0"/>
              <a:t> expressed in the microglia cluster compared to the others, and this indicates that the clustering and the cell-type labelling was done pretty well. </a:t>
            </a:r>
          </a:p>
          <a:p>
            <a:endParaRPr lang="en-HK" dirty="0"/>
          </a:p>
          <a:p>
            <a:endParaRPr lang="en-HK" dirty="0"/>
          </a:p>
          <a:p>
            <a:r>
              <a:rPr lang="en-HK" dirty="0"/>
              <a:t>- </a:t>
            </a:r>
          </a:p>
          <a:p>
            <a:r>
              <a:rPr lang="en-HK" dirty="0"/>
              <a:t>KNN + </a:t>
            </a:r>
            <a:r>
              <a:rPr lang="en-HK" dirty="0" err="1"/>
              <a:t>leiden</a:t>
            </a:r>
            <a:r>
              <a:rPr lang="en-HK" dirty="0"/>
              <a:t> community detection algorithm</a:t>
            </a:r>
          </a:p>
          <a:p>
            <a:pPr marL="171450" indent="-171450">
              <a:buFont typeface="Arial" panose="020B0604020202020204" pitchFamily="34" charset="0"/>
              <a:buChar char="•"/>
            </a:pPr>
            <a:r>
              <a:rPr lang="en-HK" dirty="0"/>
              <a:t>KNN graph is generated by computing Euclidean distances between data points in a dimensionality-reduced space, and this data points are connected to its k-closest counterparts. The Leiden algorithms is then used for the community detection. It identifies the groups of data points that are densely connected within themselves and have sparser connections to nodes in other groups. </a:t>
            </a:r>
          </a:p>
          <a:p>
            <a:pPr marL="171450" indent="-171450">
              <a:buFont typeface="Arial" panose="020B0604020202020204" pitchFamily="34" charset="0"/>
              <a:buChar char="•"/>
            </a:pPr>
            <a:endParaRPr lang="en-HK" dirty="0"/>
          </a:p>
          <a:p>
            <a:pPr marL="171450" indent="-171450">
              <a:buFont typeface="Arial" panose="020B0604020202020204" pitchFamily="34" charset="0"/>
              <a:buChar char="•"/>
            </a:pPr>
            <a:endParaRPr lang="en-HK" dirty="0"/>
          </a:p>
          <a:p>
            <a:pPr marL="171450" indent="-171450">
              <a:buFont typeface="Arial" panose="020B0604020202020204" pitchFamily="34" charset="0"/>
              <a:buChar char="•"/>
            </a:pPr>
            <a:r>
              <a:rPr lang="en-HK" dirty="0"/>
              <a:t>(initial partitioning – modularity optimization - refinement) </a:t>
            </a:r>
          </a:p>
          <a:p>
            <a:pPr marL="0" indent="0">
              <a:buNone/>
            </a:pPr>
            <a:r>
              <a:rPr lang="en-HK" dirty="0"/>
              <a:t>Modularity – it measures the density of connections within communities compared to the expected density in a randomized network </a:t>
            </a:r>
          </a:p>
        </p:txBody>
      </p:sp>
      <p:sp>
        <p:nvSpPr>
          <p:cNvPr id="4" name="Slide Number Placeholder 3"/>
          <p:cNvSpPr>
            <a:spLocks noGrp="1"/>
          </p:cNvSpPr>
          <p:nvPr>
            <p:ph type="sldNum" sz="quarter" idx="5"/>
          </p:nvPr>
        </p:nvSpPr>
        <p:spPr/>
        <p:txBody>
          <a:bodyPr/>
          <a:lstStyle/>
          <a:p>
            <a:fld id="{0A8BCF5D-BA26-4029-A91D-5B0F62E03914}" type="slidenum">
              <a:rPr lang="en-HK" smtClean="0"/>
              <a:t>11</a:t>
            </a:fld>
            <a:endParaRPr lang="en-HK"/>
          </a:p>
        </p:txBody>
      </p:sp>
    </p:spTree>
    <p:extLst>
      <p:ext uri="{BB962C8B-B14F-4D97-AF65-F5344CB8AC3E}">
        <p14:creationId xmlns:p14="http://schemas.microsoft.com/office/powerpoint/2010/main" val="1561625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HK" dirty="0"/>
              <a:t>After that, because the samples were collected longitudinally, starting from week8 to 26, so we were curious about what is the trajectory paths of the cells, or in other words, how does the cell-type changes as the human cortex develops?</a:t>
            </a:r>
          </a:p>
          <a:p>
            <a:pPr marL="0" indent="0">
              <a:buFont typeface="Arial" panose="020B0604020202020204" pitchFamily="34" charset="0"/>
              <a:buNone/>
            </a:pPr>
            <a:endParaRPr lang="en-HK" dirty="0"/>
          </a:p>
          <a:p>
            <a:pPr marL="0" indent="0">
              <a:buFont typeface="Arial" panose="020B0604020202020204" pitchFamily="34" charset="0"/>
              <a:buNone/>
            </a:pPr>
            <a:r>
              <a:rPr lang="en-HK" dirty="0"/>
              <a:t>In order to find the answer to that question, we have tried three different approaches. </a:t>
            </a:r>
          </a:p>
          <a:p>
            <a:pPr marL="0" indent="0">
              <a:buFont typeface="Arial" panose="020B0604020202020204" pitchFamily="34" charset="0"/>
              <a:buNone/>
            </a:pPr>
            <a:r>
              <a:rPr lang="en-HK" dirty="0"/>
              <a:t>In all methods, we used the arbitrary term called “</a:t>
            </a:r>
            <a:r>
              <a:rPr lang="en-HK" dirty="0" err="1"/>
              <a:t>pseudotime</a:t>
            </a:r>
            <a:r>
              <a:rPr lang="en-HK" dirty="0"/>
              <a:t>”, which refers -  .., so basically we tried to calculate the </a:t>
            </a:r>
            <a:r>
              <a:rPr lang="en-HK" dirty="0" err="1"/>
              <a:t>pseudotime</a:t>
            </a:r>
            <a:r>
              <a:rPr lang="en-HK" dirty="0"/>
              <a:t> of all cells, and align them into the </a:t>
            </a:r>
            <a:r>
              <a:rPr lang="en-HK" dirty="0" err="1"/>
              <a:t>ascecnding</a:t>
            </a:r>
            <a:r>
              <a:rPr lang="en-HK" dirty="0"/>
              <a:t> order the </a:t>
            </a:r>
            <a:r>
              <a:rPr lang="en-HK" dirty="0" err="1"/>
              <a:t>pseudotime</a:t>
            </a:r>
            <a:r>
              <a:rPr lang="en-HK" dirty="0"/>
              <a:t> to determine their developmental stage. </a:t>
            </a:r>
          </a:p>
        </p:txBody>
      </p:sp>
      <p:sp>
        <p:nvSpPr>
          <p:cNvPr id="4" name="Slide Number Placeholder 3"/>
          <p:cNvSpPr>
            <a:spLocks noGrp="1"/>
          </p:cNvSpPr>
          <p:nvPr>
            <p:ph type="sldNum" sz="quarter" idx="5"/>
          </p:nvPr>
        </p:nvSpPr>
        <p:spPr/>
        <p:txBody>
          <a:bodyPr/>
          <a:lstStyle/>
          <a:p>
            <a:fld id="{0A8BCF5D-BA26-4029-A91D-5B0F62E03914}" type="slidenum">
              <a:rPr lang="en-HK" smtClean="0"/>
              <a:t>12</a:t>
            </a:fld>
            <a:endParaRPr lang="en-HK"/>
          </a:p>
        </p:txBody>
      </p:sp>
    </p:spTree>
    <p:extLst>
      <p:ext uri="{BB962C8B-B14F-4D97-AF65-F5344CB8AC3E}">
        <p14:creationId xmlns:p14="http://schemas.microsoft.com/office/powerpoint/2010/main" val="998977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Helvetica Neue"/>
              </a:rPr>
              <a:t>So, first method I applied for the trajectory inference is called the diffusion map which</a:t>
            </a:r>
            <a:r>
              <a:rPr lang="en-US" b="0" i="0" dirty="0">
                <a:solidFill>
                  <a:srgbClr val="FFFFFF"/>
                </a:solidFill>
                <a:effectLst/>
                <a:highlight>
                  <a:srgbClr val="242424"/>
                </a:highlight>
                <a:latin typeface="-apple-system"/>
              </a:rPr>
              <a:t> performs at placing cells along the expected differentiated trajectory. </a:t>
            </a:r>
          </a:p>
          <a:p>
            <a:r>
              <a:rPr lang="en-US" b="0" i="0" dirty="0">
                <a:solidFill>
                  <a:srgbClr val="FFFFFF"/>
                </a:solidFill>
                <a:effectLst/>
                <a:highlight>
                  <a:srgbClr val="242424"/>
                </a:highlight>
                <a:latin typeface="-apple-system"/>
              </a:rPr>
              <a:t>This method assumes that the data points are sampled </a:t>
            </a:r>
            <a:r>
              <a:rPr lang="en-US" b="0" i="0" dirty="0" err="1">
                <a:solidFill>
                  <a:srgbClr val="FFFFFF"/>
                </a:solidFill>
                <a:effectLst/>
                <a:highlight>
                  <a:srgbClr val="242424"/>
                </a:highlight>
                <a:latin typeface="-apple-system"/>
              </a:rPr>
              <a:t>fom</a:t>
            </a:r>
            <a:r>
              <a:rPr lang="en-US" b="0" i="0" dirty="0">
                <a:solidFill>
                  <a:srgbClr val="FFFFFF"/>
                </a:solidFill>
                <a:effectLst/>
                <a:highlight>
                  <a:srgbClr val="242424"/>
                </a:highlight>
                <a:latin typeface="-apple-system"/>
              </a:rPr>
              <a:t> the diffusion process, meaning that there is a similarity between nearby data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Helvetica Neue"/>
              </a:rPr>
              <a:t>After the data projection, we realized that none of the PCA/UMAP/T-SNE effectively segregated clusters based on their cell types. And as you can see in the figure here, even Diffusion map, failed to do so, as can be seen by the intermingled colors in the left side of the plot. Although it generated the calculated </a:t>
            </a:r>
            <a:r>
              <a:rPr lang="en-US" b="0" i="0" dirty="0" err="1">
                <a:solidFill>
                  <a:srgbClr val="333333"/>
                </a:solidFill>
                <a:effectLst/>
                <a:highlight>
                  <a:srgbClr val="FFFFFF"/>
                </a:highlight>
                <a:latin typeface="Helvetica Neue"/>
              </a:rPr>
              <a:t>pseudotime</a:t>
            </a:r>
            <a:r>
              <a:rPr lang="en-US" b="0" i="0" dirty="0">
                <a:solidFill>
                  <a:srgbClr val="333333"/>
                </a:solidFill>
                <a:effectLst/>
                <a:highlight>
                  <a:srgbClr val="FFFFFF"/>
                </a:highlight>
                <a:latin typeface="Helvetica Neue"/>
              </a:rPr>
              <a:t> for all cells, we decided to try two other pipelines and compare its result with others.</a:t>
            </a:r>
          </a:p>
          <a:p>
            <a:endParaRPr lang="en-US" b="0" i="0" dirty="0">
              <a:solidFill>
                <a:srgbClr val="FFFFFF"/>
              </a:solidFill>
              <a:effectLst/>
              <a:highlight>
                <a:srgbClr val="242424"/>
              </a:highlight>
              <a:latin typeface="-apple-system"/>
            </a:endParaRPr>
          </a:p>
          <a:p>
            <a:endParaRPr lang="en-US" b="0" i="0" dirty="0">
              <a:solidFill>
                <a:srgbClr val="FFFFFF"/>
              </a:solidFill>
              <a:effectLst/>
              <a:highlight>
                <a:srgbClr val="242424"/>
              </a:highlight>
              <a:latin typeface="-apple-system"/>
            </a:endParaRPr>
          </a:p>
          <a:p>
            <a:endParaRPr lang="en-US" b="0" i="0" dirty="0">
              <a:solidFill>
                <a:srgbClr val="FFFFFF"/>
              </a:solidFill>
              <a:effectLst/>
              <a:highlight>
                <a:srgbClr val="242424"/>
              </a:highlight>
              <a:latin typeface="-apple-system"/>
            </a:endParaRPr>
          </a:p>
          <a:p>
            <a:r>
              <a:rPr lang="en-US" b="0" i="0" dirty="0">
                <a:solidFill>
                  <a:srgbClr val="FFFFFF"/>
                </a:solidFill>
                <a:effectLst/>
                <a:highlight>
                  <a:srgbClr val="242424"/>
                </a:highlight>
                <a:latin typeface="-apple-system"/>
              </a:rPr>
              <a:t>And usually in the linear algebra, eigenvectors and eigenvalues are associated with the linear transformations. And in the context of this diffusion maps, the data is transformed into a diffusion operator matrix, and it is used to estimate both eigenvalues and eigenvector which contains information about the dominant patterns or structures in the data. Using them , the high dimensional data are dimensionally reduced, therefore the data points were visualized in the diffusion map as we can see in the plot on the left.  </a:t>
            </a:r>
          </a:p>
          <a:p>
            <a:endParaRPr lang="en-US" b="0" i="0" dirty="0">
              <a:solidFill>
                <a:srgbClr val="FFFFFF"/>
              </a:solidFill>
              <a:effectLst/>
              <a:highlight>
                <a:srgbClr val="242424"/>
              </a:highlight>
              <a:latin typeface="-apple-system"/>
            </a:endParaRPr>
          </a:p>
          <a:p>
            <a:r>
              <a:rPr lang="en-US" b="0" i="0" dirty="0">
                <a:solidFill>
                  <a:srgbClr val="FFFFFF"/>
                </a:solidFill>
                <a:effectLst/>
                <a:highlight>
                  <a:srgbClr val="242424"/>
                </a:highlight>
                <a:latin typeface="-apple-system"/>
              </a:rPr>
              <a:t>(Cells with a lower </a:t>
            </a:r>
            <a:r>
              <a:rPr lang="en-US" b="0" i="0" dirty="0" err="1">
                <a:solidFill>
                  <a:srgbClr val="FFFFFF"/>
                </a:solidFill>
                <a:effectLst/>
                <a:highlight>
                  <a:srgbClr val="242424"/>
                </a:highlight>
                <a:latin typeface="-apple-system"/>
              </a:rPr>
              <a:t>pseudotime</a:t>
            </a:r>
            <a:r>
              <a:rPr lang="en-US" b="0" i="0" dirty="0">
                <a:solidFill>
                  <a:srgbClr val="FFFFFF"/>
                </a:solidFill>
                <a:effectLst/>
                <a:highlight>
                  <a:srgbClr val="242424"/>
                </a:highlight>
                <a:latin typeface="-apple-system"/>
              </a:rPr>
              <a:t> values are considered to be in earlier stages, while cells with higher </a:t>
            </a:r>
            <a:r>
              <a:rPr lang="en-US" b="0" i="0" dirty="0" err="1">
                <a:solidFill>
                  <a:srgbClr val="FFFFFF"/>
                </a:solidFill>
                <a:effectLst/>
                <a:highlight>
                  <a:srgbClr val="242424"/>
                </a:highlight>
                <a:latin typeface="-apple-system"/>
              </a:rPr>
              <a:t>pseudotime</a:t>
            </a:r>
            <a:r>
              <a:rPr lang="en-US" b="0" i="0" dirty="0">
                <a:solidFill>
                  <a:srgbClr val="FFFFFF"/>
                </a:solidFill>
                <a:effectLst/>
                <a:highlight>
                  <a:srgbClr val="242424"/>
                </a:highlight>
                <a:latin typeface="-apple-system"/>
              </a:rPr>
              <a:t> values are associated with later stages. Therefore we can interpret as the cells are developed from the left top to the right bottom as the time goes by. )</a:t>
            </a:r>
          </a:p>
          <a:p>
            <a:endParaRPr lang="en-US" b="0" i="0" dirty="0">
              <a:solidFill>
                <a:srgbClr val="333333"/>
              </a:solidFill>
              <a:effectLst/>
              <a:highlight>
                <a:srgbClr val="FFFFFF"/>
              </a:highlight>
              <a:latin typeface="Helvetica Neue"/>
            </a:endParaRPr>
          </a:p>
          <a:p>
            <a:endParaRPr lang="en-US" b="0" i="0" dirty="0">
              <a:solidFill>
                <a:srgbClr val="333333"/>
              </a:solidFill>
              <a:effectLst/>
              <a:highlight>
                <a:srgbClr val="FFFFFF"/>
              </a:highligh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https://</a:t>
            </a:r>
            <a:r>
              <a:rPr lang="en-HK" dirty="0" err="1"/>
              <a:t>broadinstitute.github.io</a:t>
            </a:r>
            <a:r>
              <a:rPr lang="en-HK" dirty="0"/>
              <a:t>/2020_scWorkshop/</a:t>
            </a:r>
            <a:r>
              <a:rPr lang="en-HK" dirty="0" err="1"/>
              <a:t>trajectory-analysis.html#find-temporally-expressed-genes</a:t>
            </a:r>
            <a:endParaRPr lang="en-HK" dirty="0"/>
          </a:p>
          <a:p>
            <a:endParaRPr lang="en-HK" dirty="0"/>
          </a:p>
        </p:txBody>
      </p:sp>
      <p:sp>
        <p:nvSpPr>
          <p:cNvPr id="4" name="Slide Number Placeholder 3"/>
          <p:cNvSpPr>
            <a:spLocks noGrp="1"/>
          </p:cNvSpPr>
          <p:nvPr>
            <p:ph type="sldNum" sz="quarter" idx="5"/>
          </p:nvPr>
        </p:nvSpPr>
        <p:spPr/>
        <p:txBody>
          <a:bodyPr/>
          <a:lstStyle/>
          <a:p>
            <a:fld id="{0A8BCF5D-BA26-4029-A91D-5B0F62E03914}" type="slidenum">
              <a:rPr lang="en-HK" smtClean="0"/>
              <a:t>13</a:t>
            </a:fld>
            <a:endParaRPr lang="en-HK"/>
          </a:p>
        </p:txBody>
      </p:sp>
    </p:spTree>
    <p:extLst>
      <p:ext uri="{BB962C8B-B14F-4D97-AF65-F5344CB8AC3E}">
        <p14:creationId xmlns:p14="http://schemas.microsoft.com/office/powerpoint/2010/main" val="223797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HK" dirty="0"/>
              <a:t>The second method we tried is called monocle3, and similar to the diffusion map method, this pipeline also involves two main steps which are non-linear dimension reduction, followed by the graph construction by using the </a:t>
            </a:r>
            <a:r>
              <a:rPr lang="en-HK" dirty="0" err="1"/>
              <a:t>pseudotime</a:t>
            </a:r>
            <a:r>
              <a:rPr lang="en-HK" dirty="0"/>
              <a:t>. This monocle3 uses its principle graph embedding algorithm to construct a trajectory that represent the progression of cells along a developmental period. And as a result, there were a major cluster showing a trajectory consistent with the developmental period as GW8 – 26, along the red line. We can see that the cells starts its development process from the stem cell to excitatory neurons. … to astrocytes.</a:t>
            </a:r>
          </a:p>
          <a:p>
            <a:pPr marL="0" indent="0">
              <a:buFont typeface="Arial" panose="020B0604020202020204" pitchFamily="34" charset="0"/>
              <a:buNone/>
            </a:pPr>
            <a:endParaRPr lang="en-HK" dirty="0"/>
          </a:p>
          <a:p>
            <a:pPr marL="0" indent="0">
              <a:buFont typeface="Arial" panose="020B0604020202020204" pitchFamily="34" charset="0"/>
              <a:buNone/>
            </a:pPr>
            <a:endParaRPr lang="en-HK" dirty="0"/>
          </a:p>
          <a:p>
            <a:pPr marL="0" indent="0">
              <a:buFont typeface="Arial" panose="020B0604020202020204" pitchFamily="34" charset="0"/>
              <a:buNone/>
            </a:pPr>
            <a:endParaRPr lang="en-HK" dirty="0"/>
          </a:p>
          <a:p>
            <a:pPr marL="0" indent="0">
              <a:buFont typeface="Arial" panose="020B0604020202020204" pitchFamily="34" charset="0"/>
              <a:buNone/>
            </a:pPr>
            <a:r>
              <a:rPr lang="en-HK" dirty="0"/>
              <a:t>---</a:t>
            </a:r>
          </a:p>
          <a:p>
            <a:pPr marL="171450" indent="-171450">
              <a:buFont typeface="Arial" panose="020B0604020202020204" pitchFamily="34" charset="0"/>
              <a:buChar char="•"/>
            </a:pPr>
            <a:r>
              <a:rPr lang="en-HK" dirty="0"/>
              <a:t>Normalization </a:t>
            </a:r>
          </a:p>
          <a:p>
            <a:pPr marL="171450" indent="-171450">
              <a:buFont typeface="Arial" panose="020B0604020202020204" pitchFamily="34" charset="0"/>
              <a:buChar char="•"/>
            </a:pPr>
            <a:r>
              <a:rPr lang="en-HK" dirty="0"/>
              <a:t>Each cell is projected onto the top50 principle components</a:t>
            </a:r>
          </a:p>
          <a:p>
            <a:pPr marL="171450" indent="-171450">
              <a:buFont typeface="Arial" panose="020B0604020202020204" pitchFamily="34" charset="0"/>
              <a:buChar char="•"/>
            </a:pPr>
            <a:r>
              <a:rPr lang="en-HK" dirty="0"/>
              <a:t>Dimensional reduction (t-SNE: this is more popular and widely accepted technique for visualizing scRNA-seq data / UMAP: faster, often better preserves the global structure of data, but is also newer and therefore less well tested by the single-cell community) </a:t>
            </a:r>
          </a:p>
          <a:p>
            <a:pPr marL="171450" indent="-171450">
              <a:buFont typeface="Arial" panose="020B0604020202020204" pitchFamily="34" charset="0"/>
              <a:buChar char="•"/>
            </a:pPr>
            <a:r>
              <a:rPr lang="en-HK" dirty="0"/>
              <a:t>Monocle3 can learn multiple disconnected or “disjoint” trajectories. This is important because many experiments will capture a community of cells that are responding to a stimulus or undergoing differentiation, with each type of cell responding differently. The Monocle2 would incorrectly force them all into a single trajectory, Monocle3 can detect some cells are part of the different process than others in the dataset. The Monocle3 achieves this by “partitioning” the cells into “supergroups” using a method derived from “approximate graph abstraction”. </a:t>
            </a:r>
          </a:p>
        </p:txBody>
      </p:sp>
      <p:sp>
        <p:nvSpPr>
          <p:cNvPr id="4" name="Slide Number Placeholder 3"/>
          <p:cNvSpPr>
            <a:spLocks noGrp="1"/>
          </p:cNvSpPr>
          <p:nvPr>
            <p:ph type="sldNum" sz="quarter" idx="5"/>
          </p:nvPr>
        </p:nvSpPr>
        <p:spPr/>
        <p:txBody>
          <a:bodyPr/>
          <a:lstStyle/>
          <a:p>
            <a:fld id="{0A8BCF5D-BA26-4029-A91D-5B0F62E03914}" type="slidenum">
              <a:rPr lang="en-HK" smtClean="0"/>
              <a:t>15</a:t>
            </a:fld>
            <a:endParaRPr lang="en-HK"/>
          </a:p>
        </p:txBody>
      </p:sp>
    </p:spTree>
    <p:extLst>
      <p:ext uri="{BB962C8B-B14F-4D97-AF65-F5344CB8AC3E}">
        <p14:creationId xmlns:p14="http://schemas.microsoft.com/office/powerpoint/2010/main" val="25021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928D-9D2A-E269-3EC9-FECF38DFB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6C9B22FE-EA85-7F9A-0FA8-8EDCE480DD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5AC992BE-F205-5D5F-B240-F406D43744CD}"/>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5" name="Footer Placeholder 4">
            <a:extLst>
              <a:ext uri="{FF2B5EF4-FFF2-40B4-BE49-F238E27FC236}">
                <a16:creationId xmlns:a16="http://schemas.microsoft.com/office/drawing/2014/main" id="{78B48646-3FBF-BC82-F0F2-C7024194FBB2}"/>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D10806D-4B74-1D68-770E-DFC6B0A2D638}"/>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225746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9A4C-5278-056F-8086-2E2A176C8F25}"/>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FBEE7133-56A2-4A3B-A936-96A6CADBD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F0B74E5-B864-561A-D450-A936395432A0}"/>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5" name="Footer Placeholder 4">
            <a:extLst>
              <a:ext uri="{FF2B5EF4-FFF2-40B4-BE49-F238E27FC236}">
                <a16:creationId xmlns:a16="http://schemas.microsoft.com/office/drawing/2014/main" id="{A33CFEC6-AADB-6368-7B2A-3910B1D4453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AB22F94-BBA2-73FF-B291-D138A0069FBB}"/>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652731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25ACB5-3310-0DDA-3071-B81ACEE6D4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FA15C45C-C4C9-01EF-34EF-939463E24C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6FF9813-A218-6F16-628C-ADD8F2CCF869}"/>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5" name="Footer Placeholder 4">
            <a:extLst>
              <a:ext uri="{FF2B5EF4-FFF2-40B4-BE49-F238E27FC236}">
                <a16:creationId xmlns:a16="http://schemas.microsoft.com/office/drawing/2014/main" id="{BFFEE1A8-B053-FC71-602C-44ADC3B16B5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B4AD6A5-0277-ADAF-D914-CFAFDC681410}"/>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280322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FB8A-99E7-0F2F-64C1-63BE0500E906}"/>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5F16F8A5-19E0-16B1-D53F-D1C3AB1BE9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CC04EB9-DF12-EAF7-D8CD-5C68C09183A7}"/>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5" name="Footer Placeholder 4">
            <a:extLst>
              <a:ext uri="{FF2B5EF4-FFF2-40B4-BE49-F238E27FC236}">
                <a16:creationId xmlns:a16="http://schemas.microsoft.com/office/drawing/2014/main" id="{68FFA3CE-5D7A-5529-A6C3-8430D998FAA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D68B4B99-03A6-F723-7D73-C73763BF236A}"/>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153883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3B71B-58CC-4608-4F17-7A1C591916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586DFA55-CCD7-DDCE-A8C1-046AF07DEA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2F9036-F2B9-80A4-338C-61801609FCFA}"/>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5" name="Footer Placeholder 4">
            <a:extLst>
              <a:ext uri="{FF2B5EF4-FFF2-40B4-BE49-F238E27FC236}">
                <a16:creationId xmlns:a16="http://schemas.microsoft.com/office/drawing/2014/main" id="{2E88CE7A-EC6B-C0B2-C770-7DE5ADEFDC0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ADFFE0B-5C92-F900-2D90-9243109999B2}"/>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296809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E26F-F62E-9462-7472-D005C34E0D96}"/>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4D4E7594-B21D-D63C-0003-238E6DF24B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CBB06125-A46B-53CF-1788-914D1D79CA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6E838ED4-189F-6382-5ED3-D64FFC4A1530}"/>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6" name="Footer Placeholder 5">
            <a:extLst>
              <a:ext uri="{FF2B5EF4-FFF2-40B4-BE49-F238E27FC236}">
                <a16:creationId xmlns:a16="http://schemas.microsoft.com/office/drawing/2014/main" id="{966331D5-A7AD-EBAE-D11D-E7437211EEFF}"/>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3E40D37F-B677-C73B-D9D5-57F62E8FCEF2}"/>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389865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4FD3-61D6-2760-D5E5-FC5622066D69}"/>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C56D793D-0D43-4BF4-167A-86E5DFE21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D95197-9490-8387-4FDB-2F5DBB5E7A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CC3494D4-4A43-30AB-5DEA-675F05B01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1F806D-151D-8EFB-0711-5B048CF1F5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5D8903EB-5CBD-6E81-2B35-1EB55C880A18}"/>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8" name="Footer Placeholder 7">
            <a:extLst>
              <a:ext uri="{FF2B5EF4-FFF2-40B4-BE49-F238E27FC236}">
                <a16:creationId xmlns:a16="http://schemas.microsoft.com/office/drawing/2014/main" id="{637D35FF-806C-B120-E7C9-9CEAE5FD7B29}"/>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192CC5B6-5FB8-BDA0-BF69-35CD50F94714}"/>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407581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BD25-B40B-5F03-52B8-2CC3A8B12F18}"/>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452B530B-724C-5067-588C-7FD5289A94D3}"/>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4" name="Footer Placeholder 3">
            <a:extLst>
              <a:ext uri="{FF2B5EF4-FFF2-40B4-BE49-F238E27FC236}">
                <a16:creationId xmlns:a16="http://schemas.microsoft.com/office/drawing/2014/main" id="{5C2A575E-29DE-7413-6F72-3EB6EB78795C}"/>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6F8EF240-35D5-07C4-8FCF-2983F9D0F1ED}"/>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1843139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FF67C-27D1-47E0-5405-93336116DB7F}"/>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3" name="Footer Placeholder 2">
            <a:extLst>
              <a:ext uri="{FF2B5EF4-FFF2-40B4-BE49-F238E27FC236}">
                <a16:creationId xmlns:a16="http://schemas.microsoft.com/office/drawing/2014/main" id="{8FA630A8-4265-F87E-4C5E-72DEAD916BCB}"/>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A4873900-B03A-7883-DD44-85C519A3C14B}"/>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4206518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C6CD-C85E-A461-11BD-5541BAE0C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5D266AE8-FD8C-C28B-BE9C-B59755DB7B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1F7AE542-86C9-8BA2-220F-31ABF6430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D869C9-15AF-7AE4-D2AF-172FF81B1A6E}"/>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6" name="Footer Placeholder 5">
            <a:extLst>
              <a:ext uri="{FF2B5EF4-FFF2-40B4-BE49-F238E27FC236}">
                <a16:creationId xmlns:a16="http://schemas.microsoft.com/office/drawing/2014/main" id="{4D84C436-0B4F-64FE-81B4-F2DC15D00796}"/>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2B8887C6-C70B-1C63-1BA2-05C6FB018BFA}"/>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144486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EC1C-0B7C-39F7-F703-5221F143F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26A3F341-A613-D9F5-AA06-7433F4961C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5456044C-18AF-4048-B08E-D676666D1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C95B8-312E-96BC-9082-8D81387FD204}"/>
              </a:ext>
            </a:extLst>
          </p:cNvPr>
          <p:cNvSpPr>
            <a:spLocks noGrp="1"/>
          </p:cNvSpPr>
          <p:nvPr>
            <p:ph type="dt" sz="half" idx="10"/>
          </p:nvPr>
        </p:nvSpPr>
        <p:spPr/>
        <p:txBody>
          <a:bodyPr/>
          <a:lstStyle/>
          <a:p>
            <a:fld id="{DBB8BC2A-9667-8C49-B301-00C453AEDA4F}" type="datetimeFigureOut">
              <a:rPr lang="en-VN" smtClean="0"/>
              <a:t>08/05/2024</a:t>
            </a:fld>
            <a:endParaRPr lang="en-VN"/>
          </a:p>
        </p:txBody>
      </p:sp>
      <p:sp>
        <p:nvSpPr>
          <p:cNvPr id="6" name="Footer Placeholder 5">
            <a:extLst>
              <a:ext uri="{FF2B5EF4-FFF2-40B4-BE49-F238E27FC236}">
                <a16:creationId xmlns:a16="http://schemas.microsoft.com/office/drawing/2014/main" id="{A8D82785-6D55-294C-2DC0-573FC2965B3C}"/>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C70777C2-C982-180D-E84B-458F1C576A17}"/>
              </a:ext>
            </a:extLst>
          </p:cNvPr>
          <p:cNvSpPr>
            <a:spLocks noGrp="1"/>
          </p:cNvSpPr>
          <p:nvPr>
            <p:ph type="sldNum" sz="quarter" idx="12"/>
          </p:nvPr>
        </p:nvSpPr>
        <p:spPr/>
        <p:txBody>
          <a:bodyPr/>
          <a:lstStyle/>
          <a:p>
            <a:fld id="{507EF579-3FFD-7F49-8F47-D4D4D041A140}" type="slidenum">
              <a:rPr lang="en-VN" smtClean="0"/>
              <a:t>‹#›</a:t>
            </a:fld>
            <a:endParaRPr lang="en-VN"/>
          </a:p>
        </p:txBody>
      </p:sp>
    </p:spTree>
    <p:extLst>
      <p:ext uri="{BB962C8B-B14F-4D97-AF65-F5344CB8AC3E}">
        <p14:creationId xmlns:p14="http://schemas.microsoft.com/office/powerpoint/2010/main" val="1419300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A899F-70EF-6F4A-7310-DFE50DB71F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B8A7A7E6-4082-09B6-3A14-E1753874D2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C5BCE3D5-8EAB-D21D-2992-35B4AFC04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B8BC2A-9667-8C49-B301-00C453AEDA4F}" type="datetimeFigureOut">
              <a:rPr lang="en-VN" smtClean="0"/>
              <a:t>08/05/2024</a:t>
            </a:fld>
            <a:endParaRPr lang="en-VN"/>
          </a:p>
        </p:txBody>
      </p:sp>
      <p:sp>
        <p:nvSpPr>
          <p:cNvPr id="5" name="Footer Placeholder 4">
            <a:extLst>
              <a:ext uri="{FF2B5EF4-FFF2-40B4-BE49-F238E27FC236}">
                <a16:creationId xmlns:a16="http://schemas.microsoft.com/office/drawing/2014/main" id="{0C58985A-77EB-C5A6-5864-811C626487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22125CBB-0EC5-5680-8ABA-9DEBE9D9A3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EF579-3FFD-7F49-8F47-D4D4D041A140}" type="slidenum">
              <a:rPr lang="en-VN" smtClean="0"/>
              <a:t>‹#›</a:t>
            </a:fld>
            <a:endParaRPr lang="en-VN"/>
          </a:p>
        </p:txBody>
      </p:sp>
    </p:spTree>
    <p:extLst>
      <p:ext uri="{BB962C8B-B14F-4D97-AF65-F5344CB8AC3E}">
        <p14:creationId xmlns:p14="http://schemas.microsoft.com/office/powerpoint/2010/main" val="434437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customXml" Target="../ink/ink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customXml" Target="../ink/ink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customXml" Target="../ink/ink9.xml"/><Relationship Id="rId4" Type="http://schemas.openxmlformats.org/officeDocument/2006/relationships/image" Target="../media/image28.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ustomXml" Target="../ink/ink11.xml"/><Relationship Id="rId7" Type="http://schemas.openxmlformats.org/officeDocument/2006/relationships/customXml" Target="../ink/ink1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15.xml"/><Relationship Id="rId3" Type="http://schemas.openxmlformats.org/officeDocument/2006/relationships/image" Target="../media/image42.png"/><Relationship Id="rId7" Type="http://schemas.openxmlformats.org/officeDocument/2006/relationships/customXml" Target="../ink/ink14.xml"/><Relationship Id="rId12" Type="http://schemas.openxmlformats.org/officeDocument/2006/relationships/image" Target="../media/image30.png"/><Relationship Id="rId2" Type="http://schemas.openxmlformats.org/officeDocument/2006/relationships/notesSlide" Target="../notesSlides/notesSlide12.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customXml" Target="../ink/ink13.xml"/><Relationship Id="rId15" Type="http://schemas.openxmlformats.org/officeDocument/2006/relationships/customXml" Target="../ink/ink16.xml"/><Relationship Id="rId10" Type="http://schemas.openxmlformats.org/officeDocument/2006/relationships/image" Target="../media/image45.png"/><Relationship Id="rId4" Type="http://schemas.openxmlformats.org/officeDocument/2006/relationships/image" Target="../media/image28.png"/><Relationship Id="rId9" Type="http://schemas.openxmlformats.org/officeDocument/2006/relationships/image" Target="../media/image29.png"/><Relationship Id="rId1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8383-4EC8-574B-682C-1FB2805874A7}"/>
              </a:ext>
            </a:extLst>
          </p:cNvPr>
          <p:cNvSpPr>
            <a:spLocks noGrp="1"/>
          </p:cNvSpPr>
          <p:nvPr>
            <p:ph type="ctrTitle"/>
          </p:nvPr>
        </p:nvSpPr>
        <p:spPr>
          <a:xfrm>
            <a:off x="1452033" y="1041400"/>
            <a:ext cx="9694333" cy="2387600"/>
          </a:xfrm>
        </p:spPr>
        <p:txBody>
          <a:bodyPr>
            <a:normAutofit/>
          </a:bodyPr>
          <a:lstStyle/>
          <a:p>
            <a:r>
              <a:rPr lang="en-HK" sz="3600" b="1"/>
              <a:t>Topological analysis of the Human Prefrontal cortex </a:t>
            </a:r>
            <a:endParaRPr lang="en-VN" sz="3600" b="1"/>
          </a:p>
        </p:txBody>
      </p:sp>
      <p:sp>
        <p:nvSpPr>
          <p:cNvPr id="3" name="Subtitle 2">
            <a:extLst>
              <a:ext uri="{FF2B5EF4-FFF2-40B4-BE49-F238E27FC236}">
                <a16:creationId xmlns:a16="http://schemas.microsoft.com/office/drawing/2014/main" id="{93DF4AE1-FD36-11D1-5483-4A93E20D5108}"/>
              </a:ext>
            </a:extLst>
          </p:cNvPr>
          <p:cNvSpPr>
            <a:spLocks noGrp="1"/>
          </p:cNvSpPr>
          <p:nvPr>
            <p:ph type="subTitle" idx="1"/>
          </p:nvPr>
        </p:nvSpPr>
        <p:spPr>
          <a:xfrm>
            <a:off x="1727200" y="3991504"/>
            <a:ext cx="9144000" cy="1655762"/>
          </a:xfrm>
        </p:spPr>
        <p:txBody>
          <a:bodyPr/>
          <a:lstStyle/>
          <a:p>
            <a:r>
              <a:rPr lang="en-VN"/>
              <a:t>CSIC5011 Final project</a:t>
            </a:r>
          </a:p>
          <a:p>
            <a:r>
              <a:rPr lang="en-VN"/>
              <a:t>LEE Jooran, WANG Minghao</a:t>
            </a:r>
          </a:p>
          <a:p>
            <a:endParaRPr lang="en-VN"/>
          </a:p>
        </p:txBody>
      </p:sp>
    </p:spTree>
    <p:extLst>
      <p:ext uri="{BB962C8B-B14F-4D97-AF65-F5344CB8AC3E}">
        <p14:creationId xmlns:p14="http://schemas.microsoft.com/office/powerpoint/2010/main" val="2262363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26C24A-1184-F9E1-E264-1BC8BD62DFEC}"/>
              </a:ext>
            </a:extLst>
          </p:cNvPr>
          <p:cNvPicPr>
            <a:picLocks noChangeAspect="1"/>
          </p:cNvPicPr>
          <p:nvPr/>
        </p:nvPicPr>
        <p:blipFill>
          <a:blip r:embed="rId2"/>
          <a:stretch>
            <a:fillRect/>
          </a:stretch>
        </p:blipFill>
        <p:spPr>
          <a:xfrm>
            <a:off x="391858" y="1152678"/>
            <a:ext cx="5188679" cy="5091344"/>
          </a:xfrm>
          <a:prstGeom prst="rect">
            <a:avLst/>
          </a:prstGeom>
        </p:spPr>
      </p:pic>
      <p:sp>
        <p:nvSpPr>
          <p:cNvPr id="6" name="TextBox 5">
            <a:extLst>
              <a:ext uri="{FF2B5EF4-FFF2-40B4-BE49-F238E27FC236}">
                <a16:creationId xmlns:a16="http://schemas.microsoft.com/office/drawing/2014/main" id="{6316E34B-0E48-02D3-04A2-EBAC9A477F2A}"/>
              </a:ext>
            </a:extLst>
          </p:cNvPr>
          <p:cNvSpPr txBox="1"/>
          <p:nvPr/>
        </p:nvSpPr>
        <p:spPr>
          <a:xfrm>
            <a:off x="589237" y="370517"/>
            <a:ext cx="4156184" cy="646331"/>
          </a:xfrm>
          <a:prstGeom prst="rect">
            <a:avLst/>
          </a:prstGeom>
          <a:noFill/>
        </p:spPr>
        <p:txBody>
          <a:bodyPr wrap="square">
            <a:spAutoFit/>
          </a:bodyPr>
          <a:lstStyle/>
          <a:p>
            <a:r>
              <a:rPr lang="en-HK"/>
              <a:t>Violin plot of the canonical marker genes of the cell types enriched in the PFC</a:t>
            </a:r>
          </a:p>
        </p:txBody>
      </p:sp>
    </p:spTree>
    <p:extLst>
      <p:ext uri="{BB962C8B-B14F-4D97-AF65-F5344CB8AC3E}">
        <p14:creationId xmlns:p14="http://schemas.microsoft.com/office/powerpoint/2010/main" val="225330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A89B28A-6170-6DD9-5729-7ADC0DAEEDC1}"/>
              </a:ext>
            </a:extLst>
          </p:cNvPr>
          <p:cNvPicPr>
            <a:picLocks noChangeAspect="1"/>
          </p:cNvPicPr>
          <p:nvPr/>
        </p:nvPicPr>
        <p:blipFill>
          <a:blip r:embed="rId3"/>
          <a:stretch>
            <a:fillRect/>
          </a:stretch>
        </p:blipFill>
        <p:spPr>
          <a:xfrm>
            <a:off x="7205741" y="444500"/>
            <a:ext cx="4761926" cy="5969000"/>
          </a:xfrm>
          <a:prstGeom prst="rect">
            <a:avLst/>
          </a:prstGeom>
        </p:spPr>
      </p:pic>
      <p:pic>
        <p:nvPicPr>
          <p:cNvPr id="20" name="Picture 19">
            <a:extLst>
              <a:ext uri="{FF2B5EF4-FFF2-40B4-BE49-F238E27FC236}">
                <a16:creationId xmlns:a16="http://schemas.microsoft.com/office/drawing/2014/main" id="{267B587F-974C-A6DA-E6B7-55499BBA6BAB}"/>
              </a:ext>
            </a:extLst>
          </p:cNvPr>
          <p:cNvPicPr>
            <a:picLocks noChangeAspect="1"/>
          </p:cNvPicPr>
          <p:nvPr/>
        </p:nvPicPr>
        <p:blipFill>
          <a:blip r:embed="rId4"/>
          <a:stretch>
            <a:fillRect/>
          </a:stretch>
        </p:blipFill>
        <p:spPr>
          <a:xfrm>
            <a:off x="3508756" y="2678065"/>
            <a:ext cx="3552116" cy="3368522"/>
          </a:xfrm>
          <a:prstGeom prst="rect">
            <a:avLst/>
          </a:prstGeom>
        </p:spPr>
      </p:pic>
      <p:sp>
        <p:nvSpPr>
          <p:cNvPr id="2" name="Title 1">
            <a:extLst>
              <a:ext uri="{FF2B5EF4-FFF2-40B4-BE49-F238E27FC236}">
                <a16:creationId xmlns:a16="http://schemas.microsoft.com/office/drawing/2014/main" id="{351EE10A-7DF5-E028-42E1-75CFEF62D8C5}"/>
              </a:ext>
            </a:extLst>
          </p:cNvPr>
          <p:cNvSpPr txBox="1">
            <a:spLocks/>
          </p:cNvSpPr>
          <p:nvPr/>
        </p:nvSpPr>
        <p:spPr>
          <a:xfrm>
            <a:off x="688759" y="2245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a:t>Cell-type labelling of the subgroups </a:t>
            </a:r>
            <a:endParaRPr lang="en-VN" sz="2800" b="1"/>
          </a:p>
        </p:txBody>
      </p:sp>
      <p:sp>
        <p:nvSpPr>
          <p:cNvPr id="6" name="TextBox 5">
            <a:extLst>
              <a:ext uri="{FF2B5EF4-FFF2-40B4-BE49-F238E27FC236}">
                <a16:creationId xmlns:a16="http://schemas.microsoft.com/office/drawing/2014/main" id="{AF865CB5-9E19-10D0-3394-9DF00130D35F}"/>
              </a:ext>
            </a:extLst>
          </p:cNvPr>
          <p:cNvSpPr txBox="1"/>
          <p:nvPr/>
        </p:nvSpPr>
        <p:spPr>
          <a:xfrm>
            <a:off x="481329" y="1455028"/>
            <a:ext cx="6311719" cy="923330"/>
          </a:xfrm>
          <a:prstGeom prst="rect">
            <a:avLst/>
          </a:prstGeom>
          <a:noFill/>
        </p:spPr>
        <p:txBody>
          <a:bodyPr wrap="square" rtlCol="0">
            <a:spAutoFit/>
          </a:bodyPr>
          <a:lstStyle/>
          <a:p>
            <a:pPr marL="285750" indent="-285750">
              <a:buFont typeface="Arial" panose="020B0604020202020204" pitchFamily="34" charset="0"/>
              <a:buChar char="•"/>
            </a:pPr>
            <a:r>
              <a:rPr lang="en-HK"/>
              <a:t>The T-SNE plot was plotted after dimensional reduction, where the cell-types were manually labelled based on the marker gene expressions.</a:t>
            </a:r>
            <a:endParaRPr lang="en-VN"/>
          </a:p>
        </p:txBody>
      </p:sp>
      <p:sp>
        <p:nvSpPr>
          <p:cNvPr id="11" name="TextBox 10">
            <a:extLst>
              <a:ext uri="{FF2B5EF4-FFF2-40B4-BE49-F238E27FC236}">
                <a16:creationId xmlns:a16="http://schemas.microsoft.com/office/drawing/2014/main" id="{5D0E0082-8913-E17D-8210-7B6019B91213}"/>
              </a:ext>
            </a:extLst>
          </p:cNvPr>
          <p:cNvSpPr txBox="1"/>
          <p:nvPr/>
        </p:nvSpPr>
        <p:spPr>
          <a:xfrm>
            <a:off x="6972499" y="360555"/>
            <a:ext cx="850392" cy="276999"/>
          </a:xfrm>
          <a:prstGeom prst="rect">
            <a:avLst/>
          </a:prstGeom>
          <a:noFill/>
        </p:spPr>
        <p:txBody>
          <a:bodyPr wrap="square">
            <a:spAutoFit/>
          </a:bodyPr>
          <a:lstStyle/>
          <a:p>
            <a:r>
              <a:rPr lang="en-HK" sz="1200" b="1">
                <a:solidFill>
                  <a:srgbClr val="C00000"/>
                </a:solidFill>
              </a:rPr>
              <a:t>Microglia</a:t>
            </a:r>
          </a:p>
        </p:txBody>
      </p:sp>
      <p:sp>
        <p:nvSpPr>
          <p:cNvPr id="12" name="TextBox 11">
            <a:extLst>
              <a:ext uri="{FF2B5EF4-FFF2-40B4-BE49-F238E27FC236}">
                <a16:creationId xmlns:a16="http://schemas.microsoft.com/office/drawing/2014/main" id="{E18C1ABD-38C2-31D7-82E0-B6AC98779569}"/>
              </a:ext>
            </a:extLst>
          </p:cNvPr>
          <p:cNvSpPr txBox="1"/>
          <p:nvPr/>
        </p:nvSpPr>
        <p:spPr>
          <a:xfrm>
            <a:off x="9568716" y="368193"/>
            <a:ext cx="850392" cy="276999"/>
          </a:xfrm>
          <a:prstGeom prst="rect">
            <a:avLst/>
          </a:prstGeom>
          <a:noFill/>
        </p:spPr>
        <p:txBody>
          <a:bodyPr wrap="square">
            <a:spAutoFit/>
          </a:bodyPr>
          <a:lstStyle/>
          <a:p>
            <a:r>
              <a:rPr lang="en-HK" sz="1200" b="1">
                <a:solidFill>
                  <a:srgbClr val="C00000"/>
                </a:solidFill>
              </a:rPr>
              <a:t>NPCs</a:t>
            </a:r>
          </a:p>
        </p:txBody>
      </p:sp>
      <p:sp>
        <p:nvSpPr>
          <p:cNvPr id="13" name="TextBox 12">
            <a:extLst>
              <a:ext uri="{FF2B5EF4-FFF2-40B4-BE49-F238E27FC236}">
                <a16:creationId xmlns:a16="http://schemas.microsoft.com/office/drawing/2014/main" id="{366117E7-A632-62FB-55AB-70E7C0532C61}"/>
              </a:ext>
            </a:extLst>
          </p:cNvPr>
          <p:cNvSpPr txBox="1"/>
          <p:nvPr/>
        </p:nvSpPr>
        <p:spPr>
          <a:xfrm>
            <a:off x="7161377" y="2378358"/>
            <a:ext cx="850392" cy="276999"/>
          </a:xfrm>
          <a:prstGeom prst="rect">
            <a:avLst/>
          </a:prstGeom>
          <a:noFill/>
        </p:spPr>
        <p:txBody>
          <a:bodyPr wrap="square">
            <a:spAutoFit/>
          </a:bodyPr>
          <a:lstStyle/>
          <a:p>
            <a:r>
              <a:rPr lang="en-HK" sz="1200" b="1">
                <a:solidFill>
                  <a:srgbClr val="C00000"/>
                </a:solidFill>
              </a:rPr>
              <a:t>OPCs</a:t>
            </a:r>
          </a:p>
        </p:txBody>
      </p:sp>
      <p:sp>
        <p:nvSpPr>
          <p:cNvPr id="14" name="TextBox 13">
            <a:extLst>
              <a:ext uri="{FF2B5EF4-FFF2-40B4-BE49-F238E27FC236}">
                <a16:creationId xmlns:a16="http://schemas.microsoft.com/office/drawing/2014/main" id="{D215543E-BCF5-7CBB-07DD-41191F166133}"/>
              </a:ext>
            </a:extLst>
          </p:cNvPr>
          <p:cNvSpPr txBox="1"/>
          <p:nvPr/>
        </p:nvSpPr>
        <p:spPr>
          <a:xfrm>
            <a:off x="9322645" y="2286024"/>
            <a:ext cx="850392" cy="461665"/>
          </a:xfrm>
          <a:prstGeom prst="rect">
            <a:avLst/>
          </a:prstGeom>
          <a:noFill/>
        </p:spPr>
        <p:txBody>
          <a:bodyPr wrap="square">
            <a:spAutoFit/>
          </a:bodyPr>
          <a:lstStyle/>
          <a:p>
            <a:r>
              <a:rPr lang="en-HK" sz="1200" b="1">
                <a:solidFill>
                  <a:srgbClr val="C00000"/>
                </a:solidFill>
              </a:rPr>
              <a:t>Excitatory neurons</a:t>
            </a:r>
          </a:p>
        </p:txBody>
      </p:sp>
      <p:sp>
        <p:nvSpPr>
          <p:cNvPr id="15" name="TextBox 14">
            <a:extLst>
              <a:ext uri="{FF2B5EF4-FFF2-40B4-BE49-F238E27FC236}">
                <a16:creationId xmlns:a16="http://schemas.microsoft.com/office/drawing/2014/main" id="{D53B877D-3A51-C7B3-CE11-BFAB4B0E7079}"/>
              </a:ext>
            </a:extLst>
          </p:cNvPr>
          <p:cNvSpPr txBox="1"/>
          <p:nvPr/>
        </p:nvSpPr>
        <p:spPr>
          <a:xfrm>
            <a:off x="9369190" y="4346135"/>
            <a:ext cx="1039269" cy="276999"/>
          </a:xfrm>
          <a:prstGeom prst="rect">
            <a:avLst/>
          </a:prstGeom>
          <a:noFill/>
        </p:spPr>
        <p:txBody>
          <a:bodyPr wrap="square">
            <a:spAutoFit/>
          </a:bodyPr>
          <a:lstStyle/>
          <a:p>
            <a:r>
              <a:rPr lang="en-HK" sz="1200" b="1">
                <a:solidFill>
                  <a:srgbClr val="C00000"/>
                </a:solidFill>
              </a:rPr>
              <a:t>Astrocytes</a:t>
            </a:r>
          </a:p>
        </p:txBody>
      </p:sp>
      <p:sp>
        <p:nvSpPr>
          <p:cNvPr id="16" name="TextBox 15">
            <a:extLst>
              <a:ext uri="{FF2B5EF4-FFF2-40B4-BE49-F238E27FC236}">
                <a16:creationId xmlns:a16="http://schemas.microsoft.com/office/drawing/2014/main" id="{1DA1F1FE-C7CE-11EB-1207-CAD0D6DD4518}"/>
              </a:ext>
            </a:extLst>
          </p:cNvPr>
          <p:cNvSpPr txBox="1"/>
          <p:nvPr/>
        </p:nvSpPr>
        <p:spPr>
          <a:xfrm>
            <a:off x="6803305" y="4346135"/>
            <a:ext cx="1039269" cy="276999"/>
          </a:xfrm>
          <a:prstGeom prst="rect">
            <a:avLst/>
          </a:prstGeom>
          <a:noFill/>
        </p:spPr>
        <p:txBody>
          <a:bodyPr wrap="square">
            <a:spAutoFit/>
          </a:bodyPr>
          <a:lstStyle/>
          <a:p>
            <a:r>
              <a:rPr lang="en-HK" sz="1200" b="1">
                <a:solidFill>
                  <a:srgbClr val="C00000"/>
                </a:solidFill>
              </a:rPr>
              <a:t>Interneurons</a:t>
            </a:r>
          </a:p>
        </p:txBody>
      </p:sp>
      <p:pic>
        <p:nvPicPr>
          <p:cNvPr id="18" name="Picture 17">
            <a:extLst>
              <a:ext uri="{FF2B5EF4-FFF2-40B4-BE49-F238E27FC236}">
                <a16:creationId xmlns:a16="http://schemas.microsoft.com/office/drawing/2014/main" id="{210E3168-A869-F86F-2B3C-F43F328D9BC2}"/>
              </a:ext>
            </a:extLst>
          </p:cNvPr>
          <p:cNvPicPr>
            <a:picLocks noChangeAspect="1"/>
          </p:cNvPicPr>
          <p:nvPr/>
        </p:nvPicPr>
        <p:blipFill>
          <a:blip r:embed="rId5"/>
          <a:stretch>
            <a:fillRect/>
          </a:stretch>
        </p:blipFill>
        <p:spPr>
          <a:xfrm>
            <a:off x="150722" y="2678065"/>
            <a:ext cx="3394596" cy="3429000"/>
          </a:xfrm>
          <a:prstGeom prst="rect">
            <a:avLst/>
          </a:prstGeom>
        </p:spPr>
      </p:pic>
    </p:spTree>
    <p:extLst>
      <p:ext uri="{BB962C8B-B14F-4D97-AF65-F5344CB8AC3E}">
        <p14:creationId xmlns:p14="http://schemas.microsoft.com/office/powerpoint/2010/main" val="2110299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425505-E5FB-65ED-CDEC-A400C66F81F4}"/>
              </a:ext>
            </a:extLst>
          </p:cNvPr>
          <p:cNvSpPr txBox="1">
            <a:spLocks/>
          </p:cNvSpPr>
          <p:nvPr/>
        </p:nvSpPr>
        <p:spPr>
          <a:xfrm>
            <a:off x="37176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dirty="0"/>
              <a:t>Trajectories inference methods</a:t>
            </a:r>
          </a:p>
        </p:txBody>
      </p:sp>
      <p:pic>
        <p:nvPicPr>
          <p:cNvPr id="4098" name="Picture 2" descr="Figure 1">
            <a:extLst>
              <a:ext uri="{FF2B5EF4-FFF2-40B4-BE49-F238E27FC236}">
                <a16:creationId xmlns:a16="http://schemas.microsoft.com/office/drawing/2014/main" id="{131D36DC-AD14-2BB3-923E-E9CE6EED4E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974"/>
          <a:stretch/>
        </p:blipFill>
        <p:spPr bwMode="auto">
          <a:xfrm>
            <a:off x="1618384" y="2083509"/>
            <a:ext cx="9010650" cy="16590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61C48F-686B-D387-6195-1801EDF7AD79}"/>
              </a:ext>
            </a:extLst>
          </p:cNvPr>
          <p:cNvSpPr txBox="1"/>
          <p:nvPr/>
        </p:nvSpPr>
        <p:spPr>
          <a:xfrm>
            <a:off x="8079509" y="3378415"/>
            <a:ext cx="2623127" cy="307777"/>
          </a:xfrm>
          <a:prstGeom prst="rect">
            <a:avLst/>
          </a:prstGeom>
          <a:noFill/>
        </p:spPr>
        <p:txBody>
          <a:bodyPr wrap="square">
            <a:spAutoFit/>
          </a:bodyPr>
          <a:lstStyle/>
          <a:p>
            <a:r>
              <a:rPr lang="en-HK" sz="1400" i="1"/>
              <a:t>L. </a:t>
            </a:r>
            <a:r>
              <a:rPr lang="en-HK" sz="1400" i="1" err="1"/>
              <a:t>Haghverdi</a:t>
            </a:r>
            <a:r>
              <a:rPr lang="en-HK" sz="1400" i="1"/>
              <a:t> et al, Nature, 2016</a:t>
            </a:r>
          </a:p>
        </p:txBody>
      </p:sp>
      <p:sp>
        <p:nvSpPr>
          <p:cNvPr id="12" name="TextBox 11">
            <a:extLst>
              <a:ext uri="{FF2B5EF4-FFF2-40B4-BE49-F238E27FC236}">
                <a16:creationId xmlns:a16="http://schemas.microsoft.com/office/drawing/2014/main" id="{C68FE753-5314-F82F-18EA-04CC34E5AE17}"/>
              </a:ext>
            </a:extLst>
          </p:cNvPr>
          <p:cNvSpPr txBox="1"/>
          <p:nvPr/>
        </p:nvSpPr>
        <p:spPr>
          <a:xfrm>
            <a:off x="371763" y="1665878"/>
            <a:ext cx="2623126" cy="369332"/>
          </a:xfrm>
          <a:prstGeom prst="rect">
            <a:avLst/>
          </a:prstGeom>
          <a:noFill/>
        </p:spPr>
        <p:txBody>
          <a:bodyPr wrap="square">
            <a:spAutoFit/>
          </a:bodyPr>
          <a:lstStyle/>
          <a:p>
            <a:r>
              <a:rPr lang="en-HK" b="1" dirty="0"/>
              <a:t>1. Diffusion </a:t>
            </a:r>
            <a:r>
              <a:rPr lang="en-HK" b="1" dirty="0">
                <a:highlight>
                  <a:srgbClr val="FFFF00"/>
                </a:highlight>
              </a:rPr>
              <a:t>pseudo-time</a:t>
            </a:r>
          </a:p>
        </p:txBody>
      </p:sp>
      <p:sp>
        <p:nvSpPr>
          <p:cNvPr id="13" name="TextBox 12">
            <a:extLst>
              <a:ext uri="{FF2B5EF4-FFF2-40B4-BE49-F238E27FC236}">
                <a16:creationId xmlns:a16="http://schemas.microsoft.com/office/drawing/2014/main" id="{87166641-D446-AE96-0C13-31B4AE14C4ED}"/>
              </a:ext>
            </a:extLst>
          </p:cNvPr>
          <p:cNvSpPr txBox="1"/>
          <p:nvPr/>
        </p:nvSpPr>
        <p:spPr>
          <a:xfrm>
            <a:off x="371763" y="3806764"/>
            <a:ext cx="2623126" cy="369332"/>
          </a:xfrm>
          <a:prstGeom prst="rect">
            <a:avLst/>
          </a:prstGeom>
          <a:noFill/>
        </p:spPr>
        <p:txBody>
          <a:bodyPr wrap="square">
            <a:spAutoFit/>
          </a:bodyPr>
          <a:lstStyle/>
          <a:p>
            <a:r>
              <a:rPr lang="en-HK" b="1" dirty="0"/>
              <a:t>2. Monocle3 </a:t>
            </a:r>
          </a:p>
        </p:txBody>
      </p:sp>
      <p:pic>
        <p:nvPicPr>
          <p:cNvPr id="15" name="Picture 14">
            <a:extLst>
              <a:ext uri="{FF2B5EF4-FFF2-40B4-BE49-F238E27FC236}">
                <a16:creationId xmlns:a16="http://schemas.microsoft.com/office/drawing/2014/main" id="{191A881A-2A5F-F6F0-1F36-925B490ACC51}"/>
              </a:ext>
            </a:extLst>
          </p:cNvPr>
          <p:cNvPicPr>
            <a:picLocks noChangeAspect="1"/>
          </p:cNvPicPr>
          <p:nvPr/>
        </p:nvPicPr>
        <p:blipFill>
          <a:blip r:embed="rId4"/>
          <a:stretch>
            <a:fillRect/>
          </a:stretch>
        </p:blipFill>
        <p:spPr>
          <a:xfrm>
            <a:off x="709320" y="4217189"/>
            <a:ext cx="3493222" cy="1882223"/>
          </a:xfrm>
          <a:prstGeom prst="rect">
            <a:avLst/>
          </a:prstGeom>
        </p:spPr>
      </p:pic>
      <p:sp>
        <p:nvSpPr>
          <p:cNvPr id="16" name="TextBox 15">
            <a:extLst>
              <a:ext uri="{FF2B5EF4-FFF2-40B4-BE49-F238E27FC236}">
                <a16:creationId xmlns:a16="http://schemas.microsoft.com/office/drawing/2014/main" id="{CC93147C-5D9C-0533-BE61-AECD72333D0C}"/>
              </a:ext>
            </a:extLst>
          </p:cNvPr>
          <p:cNvSpPr txBox="1"/>
          <p:nvPr/>
        </p:nvSpPr>
        <p:spPr>
          <a:xfrm>
            <a:off x="2263198" y="6094554"/>
            <a:ext cx="2623127" cy="307777"/>
          </a:xfrm>
          <a:prstGeom prst="rect">
            <a:avLst/>
          </a:prstGeom>
          <a:noFill/>
        </p:spPr>
        <p:txBody>
          <a:bodyPr wrap="square">
            <a:spAutoFit/>
          </a:bodyPr>
          <a:lstStyle/>
          <a:p>
            <a:r>
              <a:rPr lang="en-HK" sz="1400" i="1"/>
              <a:t>J. Cao et al, Nature, 2019</a:t>
            </a:r>
          </a:p>
        </p:txBody>
      </p:sp>
      <p:sp>
        <p:nvSpPr>
          <p:cNvPr id="17" name="TextBox 16">
            <a:extLst>
              <a:ext uri="{FF2B5EF4-FFF2-40B4-BE49-F238E27FC236}">
                <a16:creationId xmlns:a16="http://schemas.microsoft.com/office/drawing/2014/main" id="{AB1F1F63-DA2B-557B-CAE4-2B8CB25054B5}"/>
              </a:ext>
            </a:extLst>
          </p:cNvPr>
          <p:cNvSpPr txBox="1"/>
          <p:nvPr/>
        </p:nvSpPr>
        <p:spPr>
          <a:xfrm>
            <a:off x="4886325" y="3806764"/>
            <a:ext cx="2623126" cy="369332"/>
          </a:xfrm>
          <a:prstGeom prst="rect">
            <a:avLst/>
          </a:prstGeom>
          <a:noFill/>
        </p:spPr>
        <p:txBody>
          <a:bodyPr wrap="square">
            <a:spAutoFit/>
          </a:bodyPr>
          <a:lstStyle/>
          <a:p>
            <a:r>
              <a:rPr lang="en-HK" b="1"/>
              <a:t>3. Slingshot</a:t>
            </a:r>
          </a:p>
        </p:txBody>
      </p:sp>
      <p:pic>
        <p:nvPicPr>
          <p:cNvPr id="18" name="Picture 17">
            <a:extLst>
              <a:ext uri="{FF2B5EF4-FFF2-40B4-BE49-F238E27FC236}">
                <a16:creationId xmlns:a16="http://schemas.microsoft.com/office/drawing/2014/main" id="{ED62C2E6-C542-1B9E-0794-D4E634B40E40}"/>
              </a:ext>
            </a:extLst>
          </p:cNvPr>
          <p:cNvPicPr>
            <a:picLocks noChangeAspect="1"/>
          </p:cNvPicPr>
          <p:nvPr/>
        </p:nvPicPr>
        <p:blipFill rotWithShape="1">
          <a:blip r:embed="rId5"/>
          <a:srcRect b="57471"/>
          <a:stretch/>
        </p:blipFill>
        <p:spPr>
          <a:xfrm>
            <a:off x="4722087" y="4217187"/>
            <a:ext cx="6822679" cy="1325563"/>
          </a:xfrm>
          <a:prstGeom prst="rect">
            <a:avLst/>
          </a:prstGeom>
        </p:spPr>
      </p:pic>
      <p:sp>
        <p:nvSpPr>
          <p:cNvPr id="19" name="TextBox 18">
            <a:extLst>
              <a:ext uri="{FF2B5EF4-FFF2-40B4-BE49-F238E27FC236}">
                <a16:creationId xmlns:a16="http://schemas.microsoft.com/office/drawing/2014/main" id="{31CB2B3B-12D8-5B0A-D94A-E4B8D663EB93}"/>
              </a:ext>
            </a:extLst>
          </p:cNvPr>
          <p:cNvSpPr txBox="1"/>
          <p:nvPr/>
        </p:nvSpPr>
        <p:spPr>
          <a:xfrm>
            <a:off x="8719127" y="5429952"/>
            <a:ext cx="2902524" cy="307777"/>
          </a:xfrm>
          <a:prstGeom prst="rect">
            <a:avLst/>
          </a:prstGeom>
          <a:noFill/>
        </p:spPr>
        <p:txBody>
          <a:bodyPr wrap="square">
            <a:spAutoFit/>
          </a:bodyPr>
          <a:lstStyle/>
          <a:p>
            <a:r>
              <a:rPr lang="en-HK" sz="1400" i="1"/>
              <a:t>K. Street et al, BMC Genomics, 2018</a:t>
            </a:r>
          </a:p>
        </p:txBody>
      </p:sp>
      <p:sp>
        <p:nvSpPr>
          <p:cNvPr id="21" name="TextBox 20">
            <a:extLst>
              <a:ext uri="{FF2B5EF4-FFF2-40B4-BE49-F238E27FC236}">
                <a16:creationId xmlns:a16="http://schemas.microsoft.com/office/drawing/2014/main" id="{FBB95BA0-B3DF-7C0F-6082-66A001A9FE80}"/>
              </a:ext>
            </a:extLst>
          </p:cNvPr>
          <p:cNvSpPr txBox="1"/>
          <p:nvPr/>
        </p:nvSpPr>
        <p:spPr>
          <a:xfrm>
            <a:off x="2421725" y="1431926"/>
            <a:ext cx="8692919" cy="307777"/>
          </a:xfrm>
          <a:prstGeom prst="rect">
            <a:avLst/>
          </a:prstGeom>
          <a:noFill/>
        </p:spPr>
        <p:txBody>
          <a:bodyPr wrap="square">
            <a:spAutoFit/>
          </a:bodyPr>
          <a:lstStyle/>
          <a:p>
            <a:r>
              <a:rPr lang="en-HK" sz="1400" b="1" dirty="0">
                <a:solidFill>
                  <a:srgbClr val="C00000"/>
                </a:solidFill>
              </a:rPr>
              <a:t>the measure of how much progress an individual cells has made through a process</a:t>
            </a:r>
            <a:endParaRPr lang="en-VN" sz="1400" b="1" dirty="0">
              <a:solidFill>
                <a:srgbClr val="C00000"/>
              </a:solidFill>
            </a:endParaRPr>
          </a:p>
        </p:txBody>
      </p:sp>
      <p:sp>
        <p:nvSpPr>
          <p:cNvPr id="3" name="TextBox 2">
            <a:extLst>
              <a:ext uri="{FF2B5EF4-FFF2-40B4-BE49-F238E27FC236}">
                <a16:creationId xmlns:a16="http://schemas.microsoft.com/office/drawing/2014/main" id="{9228A6D9-6BF0-BAA0-E2E5-665553D3BA86}"/>
              </a:ext>
            </a:extLst>
          </p:cNvPr>
          <p:cNvSpPr txBox="1"/>
          <p:nvPr/>
        </p:nvSpPr>
        <p:spPr>
          <a:xfrm>
            <a:off x="371763" y="960161"/>
            <a:ext cx="7010400" cy="369332"/>
          </a:xfrm>
          <a:prstGeom prst="rect">
            <a:avLst/>
          </a:prstGeom>
          <a:noFill/>
        </p:spPr>
        <p:txBody>
          <a:bodyPr wrap="square">
            <a:spAutoFit/>
          </a:bodyPr>
          <a:lstStyle/>
          <a:p>
            <a:r>
              <a:rPr lang="en-HK" b="1" u="sng" dirty="0"/>
              <a:t>Q. How does the cell-type change as the human cortex develop?</a:t>
            </a:r>
          </a:p>
        </p:txBody>
      </p:sp>
    </p:spTree>
    <p:extLst>
      <p:ext uri="{BB962C8B-B14F-4D97-AF65-F5344CB8AC3E}">
        <p14:creationId xmlns:p14="http://schemas.microsoft.com/office/powerpoint/2010/main" val="108702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751E2E63-76CC-5142-A664-CD2722D48E98}"/>
              </a:ext>
            </a:extLst>
          </p:cNvPr>
          <p:cNvPicPr>
            <a:picLocks noChangeAspect="1"/>
          </p:cNvPicPr>
          <p:nvPr/>
        </p:nvPicPr>
        <p:blipFill>
          <a:blip r:embed="rId3"/>
          <a:stretch>
            <a:fillRect/>
          </a:stretch>
        </p:blipFill>
        <p:spPr>
          <a:xfrm>
            <a:off x="984110" y="2226986"/>
            <a:ext cx="5944030" cy="4171167"/>
          </a:xfrm>
          <a:prstGeom prst="rect">
            <a:avLst/>
          </a:prstGeom>
        </p:spPr>
      </p:pic>
      <p:sp>
        <p:nvSpPr>
          <p:cNvPr id="4" name="Title 1">
            <a:extLst>
              <a:ext uri="{FF2B5EF4-FFF2-40B4-BE49-F238E27FC236}">
                <a16:creationId xmlns:a16="http://schemas.microsoft.com/office/drawing/2014/main" id="{2844D27C-8D6F-C6D0-C093-7EA74185E26E}"/>
              </a:ext>
            </a:extLst>
          </p:cNvPr>
          <p:cNvSpPr txBox="1">
            <a:spLocks/>
          </p:cNvSpPr>
          <p:nvPr/>
        </p:nvSpPr>
        <p:spPr>
          <a:xfrm>
            <a:off x="551329" y="873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a:t>Trajectories inference using Diffusion map</a:t>
            </a:r>
          </a:p>
        </p:txBody>
      </p:sp>
      <p:sp>
        <p:nvSpPr>
          <p:cNvPr id="6" name="TextBox 5">
            <a:extLst>
              <a:ext uri="{FF2B5EF4-FFF2-40B4-BE49-F238E27FC236}">
                <a16:creationId xmlns:a16="http://schemas.microsoft.com/office/drawing/2014/main" id="{27B5C5D2-E901-CA97-EF27-5494ADC5FCBA}"/>
              </a:ext>
            </a:extLst>
          </p:cNvPr>
          <p:cNvSpPr txBox="1"/>
          <p:nvPr/>
        </p:nvSpPr>
        <p:spPr>
          <a:xfrm>
            <a:off x="551329" y="1105310"/>
            <a:ext cx="10886221" cy="646331"/>
          </a:xfrm>
          <a:prstGeom prst="rect">
            <a:avLst/>
          </a:prstGeom>
          <a:noFill/>
        </p:spPr>
        <p:txBody>
          <a:bodyPr wrap="square">
            <a:spAutoFit/>
          </a:bodyPr>
          <a:lstStyle/>
          <a:p>
            <a:pPr marL="285750" indent="-285750">
              <a:buFont typeface="Arial" panose="020B0604020202020204" pitchFamily="34" charset="0"/>
              <a:buChar char="•"/>
            </a:pPr>
            <a:r>
              <a:rPr lang="en-HK" b="1" dirty="0"/>
              <a:t>Diffusion map pseudo-time </a:t>
            </a:r>
            <a:r>
              <a:rPr lang="en-HK" dirty="0"/>
              <a:t>performs at placing cells along the expected differentiated trajectory. </a:t>
            </a:r>
          </a:p>
          <a:p>
            <a:pPr marL="285750" indent="-285750">
              <a:buFont typeface="Arial" panose="020B0604020202020204" pitchFamily="34" charset="0"/>
              <a:buChar char="•"/>
            </a:pPr>
            <a:r>
              <a:rPr lang="en-HK" dirty="0"/>
              <a:t>None of the PCA/UMAP/T-SNE or even diffusion map effectively segregated clusters with different cell-types. </a:t>
            </a:r>
          </a:p>
        </p:txBody>
      </p:sp>
      <p:sp>
        <p:nvSpPr>
          <p:cNvPr id="7" name="AutoShape 2">
            <a:extLst>
              <a:ext uri="{FF2B5EF4-FFF2-40B4-BE49-F238E27FC236}">
                <a16:creationId xmlns:a16="http://schemas.microsoft.com/office/drawing/2014/main" id="{570E85A5-7034-8AC8-EEC7-B27D093121E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grpSp>
        <p:nvGrpSpPr>
          <p:cNvPr id="12" name="Group 11">
            <a:extLst>
              <a:ext uri="{FF2B5EF4-FFF2-40B4-BE49-F238E27FC236}">
                <a16:creationId xmlns:a16="http://schemas.microsoft.com/office/drawing/2014/main" id="{688B8744-231B-E9F4-6048-3772E73D9808}"/>
              </a:ext>
            </a:extLst>
          </p:cNvPr>
          <p:cNvGrpSpPr/>
          <p:nvPr/>
        </p:nvGrpSpPr>
        <p:grpSpPr>
          <a:xfrm>
            <a:off x="8335117" y="4207017"/>
            <a:ext cx="360" cy="360"/>
            <a:chOff x="8335117" y="4207017"/>
            <a:chExt cx="360" cy="36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A5EFFDB-D15D-6D3B-08F1-DE7B98722F4E}"/>
                    </a:ext>
                  </a:extLst>
                </p14:cNvPr>
                <p14:cNvContentPartPr/>
                <p14:nvPr/>
              </p14:nvContentPartPr>
              <p14:xfrm>
                <a:off x="8335117" y="4207017"/>
                <a:ext cx="360" cy="360"/>
              </p14:xfrm>
            </p:contentPart>
          </mc:Choice>
          <mc:Fallback xmlns="">
            <p:pic>
              <p:nvPicPr>
                <p:cNvPr id="10" name="Ink 9">
                  <a:extLst>
                    <a:ext uri="{FF2B5EF4-FFF2-40B4-BE49-F238E27FC236}">
                      <a16:creationId xmlns:a16="http://schemas.microsoft.com/office/drawing/2014/main" id="{BA5EFFDB-D15D-6D3B-08F1-DE7B98722F4E}"/>
                    </a:ext>
                  </a:extLst>
                </p:cNvPr>
                <p:cNvPicPr/>
                <p:nvPr/>
              </p:nvPicPr>
              <p:blipFill>
                <a:blip r:embed="rId5"/>
                <a:stretch>
                  <a:fillRect/>
                </a:stretch>
              </p:blipFill>
              <p:spPr>
                <a:xfrm>
                  <a:off x="8326117" y="41980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C759AD0-3972-DF35-18B9-4AE5AE1F74F4}"/>
                    </a:ext>
                  </a:extLst>
                </p14:cNvPr>
                <p14:cNvContentPartPr/>
                <p14:nvPr/>
              </p14:nvContentPartPr>
              <p14:xfrm>
                <a:off x="8335117" y="4207017"/>
                <a:ext cx="360" cy="360"/>
              </p14:xfrm>
            </p:contentPart>
          </mc:Choice>
          <mc:Fallback xmlns="">
            <p:pic>
              <p:nvPicPr>
                <p:cNvPr id="11" name="Ink 10">
                  <a:extLst>
                    <a:ext uri="{FF2B5EF4-FFF2-40B4-BE49-F238E27FC236}">
                      <a16:creationId xmlns:a16="http://schemas.microsoft.com/office/drawing/2014/main" id="{2C759AD0-3972-DF35-18B9-4AE5AE1F74F4}"/>
                    </a:ext>
                  </a:extLst>
                </p:cNvPr>
                <p:cNvPicPr/>
                <p:nvPr/>
              </p:nvPicPr>
              <p:blipFill>
                <a:blip r:embed="rId5"/>
                <a:stretch>
                  <a:fillRect/>
                </a:stretch>
              </p:blipFill>
              <p:spPr>
                <a:xfrm>
                  <a:off x="8326117" y="4198017"/>
                  <a:ext cx="18000" cy="18000"/>
                </a:xfrm>
                <a:prstGeom prst="rect">
                  <a:avLst/>
                </a:prstGeom>
              </p:spPr>
            </p:pic>
          </mc:Fallback>
        </mc:AlternateContent>
      </p:grpSp>
      <p:pic>
        <p:nvPicPr>
          <p:cNvPr id="15" name="Picture 14">
            <a:extLst>
              <a:ext uri="{FF2B5EF4-FFF2-40B4-BE49-F238E27FC236}">
                <a16:creationId xmlns:a16="http://schemas.microsoft.com/office/drawing/2014/main" id="{B26D9FA1-B929-2F90-AD15-A93064DB94D2}"/>
              </a:ext>
            </a:extLst>
          </p:cNvPr>
          <p:cNvPicPr>
            <a:picLocks noChangeAspect="1"/>
          </p:cNvPicPr>
          <p:nvPr/>
        </p:nvPicPr>
        <p:blipFill>
          <a:blip r:embed="rId7"/>
          <a:stretch>
            <a:fillRect/>
          </a:stretch>
        </p:blipFill>
        <p:spPr>
          <a:xfrm>
            <a:off x="7206898" y="2261795"/>
            <a:ext cx="3894399" cy="4101548"/>
          </a:xfrm>
          <a:prstGeom prst="rect">
            <a:avLst/>
          </a:prstGeom>
        </p:spPr>
      </p:pic>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60515C5-51C2-988D-67AD-936BFC5D1702}"/>
                  </a:ext>
                </a:extLst>
              </p14:cNvPr>
              <p14:cNvContentPartPr/>
              <p14:nvPr/>
            </p14:nvContentPartPr>
            <p14:xfrm>
              <a:off x="2073637" y="2981217"/>
              <a:ext cx="974880" cy="2122560"/>
            </p14:xfrm>
          </p:contentPart>
        </mc:Choice>
        <mc:Fallback xmlns="">
          <p:pic>
            <p:nvPicPr>
              <p:cNvPr id="21" name="Ink 20">
                <a:extLst>
                  <a:ext uri="{FF2B5EF4-FFF2-40B4-BE49-F238E27FC236}">
                    <a16:creationId xmlns:a16="http://schemas.microsoft.com/office/drawing/2014/main" id="{A60515C5-51C2-988D-67AD-936BFC5D1702}"/>
                  </a:ext>
                </a:extLst>
              </p:cNvPr>
              <p:cNvPicPr/>
              <p:nvPr/>
            </p:nvPicPr>
            <p:blipFill>
              <a:blip r:embed="rId9"/>
              <a:stretch>
                <a:fillRect/>
              </a:stretch>
            </p:blipFill>
            <p:spPr>
              <a:xfrm>
                <a:off x="2064637" y="2972217"/>
                <a:ext cx="992520" cy="214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E0560EC8-9DB0-E923-ECC3-D541EB853EA4}"/>
                  </a:ext>
                </a:extLst>
              </p14:cNvPr>
              <p14:cNvContentPartPr/>
              <p14:nvPr/>
            </p14:nvContentPartPr>
            <p14:xfrm>
              <a:off x="2908477" y="4923777"/>
              <a:ext cx="179280" cy="244800"/>
            </p14:xfrm>
          </p:contentPart>
        </mc:Choice>
        <mc:Fallback xmlns="">
          <p:pic>
            <p:nvPicPr>
              <p:cNvPr id="26" name="Ink 25">
                <a:extLst>
                  <a:ext uri="{FF2B5EF4-FFF2-40B4-BE49-F238E27FC236}">
                    <a16:creationId xmlns:a16="http://schemas.microsoft.com/office/drawing/2014/main" id="{E0560EC8-9DB0-E923-ECC3-D541EB853EA4}"/>
                  </a:ext>
                </a:extLst>
              </p:cNvPr>
              <p:cNvPicPr/>
              <p:nvPr/>
            </p:nvPicPr>
            <p:blipFill>
              <a:blip r:embed="rId11"/>
              <a:stretch>
                <a:fillRect/>
              </a:stretch>
            </p:blipFill>
            <p:spPr>
              <a:xfrm>
                <a:off x="2899477" y="4914777"/>
                <a:ext cx="1969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F0CC15D6-F1B7-7DA3-6C1D-58A9B61F27B7}"/>
                  </a:ext>
                </a:extLst>
              </p14:cNvPr>
              <p14:cNvContentPartPr/>
              <p14:nvPr/>
            </p14:nvContentPartPr>
            <p14:xfrm>
              <a:off x="11781037" y="5856897"/>
              <a:ext cx="360" cy="360"/>
            </p14:xfrm>
          </p:contentPart>
        </mc:Choice>
        <mc:Fallback xmlns="">
          <p:pic>
            <p:nvPicPr>
              <p:cNvPr id="27" name="Ink 26">
                <a:extLst>
                  <a:ext uri="{FF2B5EF4-FFF2-40B4-BE49-F238E27FC236}">
                    <a16:creationId xmlns:a16="http://schemas.microsoft.com/office/drawing/2014/main" id="{F0CC15D6-F1B7-7DA3-6C1D-58A9B61F27B7}"/>
                  </a:ext>
                </a:extLst>
              </p:cNvPr>
              <p:cNvPicPr/>
              <p:nvPr/>
            </p:nvPicPr>
            <p:blipFill>
              <a:blip r:embed="rId5"/>
              <a:stretch>
                <a:fillRect/>
              </a:stretch>
            </p:blipFill>
            <p:spPr>
              <a:xfrm>
                <a:off x="11772037" y="5847897"/>
                <a:ext cx="18000" cy="18000"/>
              </a:xfrm>
              <a:prstGeom prst="rect">
                <a:avLst/>
              </a:prstGeom>
            </p:spPr>
          </p:pic>
        </mc:Fallback>
      </mc:AlternateContent>
    </p:spTree>
    <p:extLst>
      <p:ext uri="{BB962C8B-B14F-4D97-AF65-F5344CB8AC3E}">
        <p14:creationId xmlns:p14="http://schemas.microsoft.com/office/powerpoint/2010/main" val="224186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E1E12B-071E-FF57-C872-E16C2172C6F4}"/>
              </a:ext>
            </a:extLst>
          </p:cNvPr>
          <p:cNvPicPr>
            <a:picLocks noChangeAspect="1"/>
          </p:cNvPicPr>
          <p:nvPr/>
        </p:nvPicPr>
        <p:blipFill>
          <a:blip r:embed="rId2"/>
          <a:stretch>
            <a:fillRect/>
          </a:stretch>
        </p:blipFill>
        <p:spPr>
          <a:xfrm>
            <a:off x="702057" y="1233813"/>
            <a:ext cx="4866614" cy="452189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877BDB3-EE09-E0F3-7154-849555FE78D0}"/>
                  </a:ext>
                </a:extLst>
              </p14:cNvPr>
              <p14:cNvContentPartPr/>
              <p14:nvPr/>
            </p14:nvContentPartPr>
            <p14:xfrm>
              <a:off x="1855117" y="1848297"/>
              <a:ext cx="2424600" cy="2548800"/>
            </p14:xfrm>
          </p:contentPart>
        </mc:Choice>
        <mc:Fallback xmlns="">
          <p:pic>
            <p:nvPicPr>
              <p:cNvPr id="4" name="Ink 3">
                <a:extLst>
                  <a:ext uri="{FF2B5EF4-FFF2-40B4-BE49-F238E27FC236}">
                    <a16:creationId xmlns:a16="http://schemas.microsoft.com/office/drawing/2014/main" id="{7877BDB3-EE09-E0F3-7154-849555FE78D0}"/>
                  </a:ext>
                </a:extLst>
              </p:cNvPr>
              <p:cNvPicPr/>
              <p:nvPr/>
            </p:nvPicPr>
            <p:blipFill>
              <a:blip r:embed="rId4"/>
              <a:stretch>
                <a:fillRect/>
              </a:stretch>
            </p:blipFill>
            <p:spPr>
              <a:xfrm>
                <a:off x="1846117" y="1839297"/>
                <a:ext cx="2442240" cy="256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4266742-25F9-9608-A8D6-40237D7359F0}"/>
                  </a:ext>
                </a:extLst>
              </p14:cNvPr>
              <p14:cNvContentPartPr/>
              <p14:nvPr/>
            </p14:nvContentPartPr>
            <p14:xfrm>
              <a:off x="4107997" y="4205217"/>
              <a:ext cx="163440" cy="260640"/>
            </p14:xfrm>
          </p:contentPart>
        </mc:Choice>
        <mc:Fallback xmlns="">
          <p:pic>
            <p:nvPicPr>
              <p:cNvPr id="10" name="Ink 9">
                <a:extLst>
                  <a:ext uri="{FF2B5EF4-FFF2-40B4-BE49-F238E27FC236}">
                    <a16:creationId xmlns:a16="http://schemas.microsoft.com/office/drawing/2014/main" id="{54266742-25F9-9608-A8D6-40237D7359F0}"/>
                  </a:ext>
                </a:extLst>
              </p:cNvPr>
              <p:cNvPicPr/>
              <p:nvPr/>
            </p:nvPicPr>
            <p:blipFill>
              <a:blip r:embed="rId6"/>
              <a:stretch>
                <a:fillRect/>
              </a:stretch>
            </p:blipFill>
            <p:spPr>
              <a:xfrm>
                <a:off x="4099017" y="4196217"/>
                <a:ext cx="181041" cy="278280"/>
              </a:xfrm>
              <a:prstGeom prst="rect">
                <a:avLst/>
              </a:prstGeom>
            </p:spPr>
          </p:pic>
        </mc:Fallback>
      </mc:AlternateContent>
    </p:spTree>
    <p:extLst>
      <p:ext uri="{BB962C8B-B14F-4D97-AF65-F5344CB8AC3E}">
        <p14:creationId xmlns:p14="http://schemas.microsoft.com/office/powerpoint/2010/main" val="1110491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380333-4C17-5FB7-7302-D6D4BCF0DBC9}"/>
              </a:ext>
            </a:extLst>
          </p:cNvPr>
          <p:cNvSpPr txBox="1">
            <a:spLocks/>
          </p:cNvSpPr>
          <p:nvPr/>
        </p:nvSpPr>
        <p:spPr>
          <a:xfrm>
            <a:off x="386395" y="327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a:t>Trajectories inference using Monocle3</a:t>
            </a:r>
            <a:endParaRPr lang="en-VN" sz="2800" b="1"/>
          </a:p>
        </p:txBody>
      </p:sp>
      <p:pic>
        <p:nvPicPr>
          <p:cNvPr id="6" name="Picture 5">
            <a:extLst>
              <a:ext uri="{FF2B5EF4-FFF2-40B4-BE49-F238E27FC236}">
                <a16:creationId xmlns:a16="http://schemas.microsoft.com/office/drawing/2014/main" id="{D7271EF6-7CD0-988A-E8E6-1CDFA48507F3}"/>
              </a:ext>
            </a:extLst>
          </p:cNvPr>
          <p:cNvPicPr>
            <a:picLocks noChangeAspect="1"/>
          </p:cNvPicPr>
          <p:nvPr/>
        </p:nvPicPr>
        <p:blipFill>
          <a:blip r:embed="rId3"/>
          <a:stretch>
            <a:fillRect/>
          </a:stretch>
        </p:blipFill>
        <p:spPr>
          <a:xfrm>
            <a:off x="296873" y="2767553"/>
            <a:ext cx="5664022" cy="3159779"/>
          </a:xfrm>
          <a:prstGeom prst="rect">
            <a:avLst/>
          </a:prstGeom>
        </p:spPr>
      </p:pic>
      <p:sp>
        <p:nvSpPr>
          <p:cNvPr id="7" name="TextBox 6">
            <a:extLst>
              <a:ext uri="{FF2B5EF4-FFF2-40B4-BE49-F238E27FC236}">
                <a16:creationId xmlns:a16="http://schemas.microsoft.com/office/drawing/2014/main" id="{1FCCB9AF-BA75-5183-9E38-22F167569E23}"/>
              </a:ext>
            </a:extLst>
          </p:cNvPr>
          <p:cNvSpPr txBox="1"/>
          <p:nvPr/>
        </p:nvSpPr>
        <p:spPr>
          <a:xfrm>
            <a:off x="386395" y="1288868"/>
            <a:ext cx="5514833" cy="1077218"/>
          </a:xfrm>
          <a:prstGeom prst="rect">
            <a:avLst/>
          </a:prstGeom>
          <a:noFill/>
        </p:spPr>
        <p:txBody>
          <a:bodyPr wrap="square" rtlCol="0">
            <a:spAutoFit/>
          </a:bodyPr>
          <a:lstStyle/>
          <a:p>
            <a:pPr marL="285750" indent="-285750">
              <a:buFont typeface="Arial" panose="020B0604020202020204" pitchFamily="34" charset="0"/>
              <a:buChar char="•"/>
            </a:pPr>
            <a:r>
              <a:rPr lang="en-HK" sz="1600"/>
              <a:t>After the non-linear dimensional reduction step, the Monocle3 provides three different ways to organize cells into trajectories, all of which are based on the concept of “principal graph embedding”. </a:t>
            </a:r>
            <a:endParaRPr lang="en-VN" sz="1600"/>
          </a:p>
        </p:txBody>
      </p:sp>
      <p:pic>
        <p:nvPicPr>
          <p:cNvPr id="28" name="Picture 27">
            <a:extLst>
              <a:ext uri="{FF2B5EF4-FFF2-40B4-BE49-F238E27FC236}">
                <a16:creationId xmlns:a16="http://schemas.microsoft.com/office/drawing/2014/main" id="{E1478E71-A95A-D253-362C-9688457B45C3}"/>
              </a:ext>
            </a:extLst>
          </p:cNvPr>
          <p:cNvPicPr>
            <a:picLocks noChangeAspect="1"/>
          </p:cNvPicPr>
          <p:nvPr/>
        </p:nvPicPr>
        <p:blipFill>
          <a:blip r:embed="rId4"/>
          <a:stretch>
            <a:fillRect/>
          </a:stretch>
        </p:blipFill>
        <p:spPr>
          <a:xfrm>
            <a:off x="9015127" y="3770958"/>
            <a:ext cx="3142206" cy="2672111"/>
          </a:xfrm>
          <a:prstGeom prst="rect">
            <a:avLst/>
          </a:prstGeom>
        </p:spPr>
      </p:pic>
      <p:pic>
        <p:nvPicPr>
          <p:cNvPr id="30" name="Picture 29">
            <a:extLst>
              <a:ext uri="{FF2B5EF4-FFF2-40B4-BE49-F238E27FC236}">
                <a16:creationId xmlns:a16="http://schemas.microsoft.com/office/drawing/2014/main" id="{645FF03D-8D60-1A10-2103-AEB6ED88E964}"/>
              </a:ext>
            </a:extLst>
          </p:cNvPr>
          <p:cNvPicPr>
            <a:picLocks noChangeAspect="1"/>
          </p:cNvPicPr>
          <p:nvPr/>
        </p:nvPicPr>
        <p:blipFill>
          <a:blip r:embed="rId5"/>
          <a:stretch>
            <a:fillRect/>
          </a:stretch>
        </p:blipFill>
        <p:spPr>
          <a:xfrm>
            <a:off x="5956083" y="3857954"/>
            <a:ext cx="3059044" cy="2575912"/>
          </a:xfrm>
          <a:prstGeom prst="rect">
            <a:avLst/>
          </a:prstGeom>
        </p:spPr>
      </p:pic>
      <p:pic>
        <p:nvPicPr>
          <p:cNvPr id="34" name="Picture 33">
            <a:extLst>
              <a:ext uri="{FF2B5EF4-FFF2-40B4-BE49-F238E27FC236}">
                <a16:creationId xmlns:a16="http://schemas.microsoft.com/office/drawing/2014/main" id="{E7BBB1AC-C449-3806-ECB2-294BA46E48AF}"/>
              </a:ext>
            </a:extLst>
          </p:cNvPr>
          <p:cNvPicPr>
            <a:picLocks noChangeAspect="1"/>
          </p:cNvPicPr>
          <p:nvPr/>
        </p:nvPicPr>
        <p:blipFill>
          <a:blip r:embed="rId6"/>
          <a:stretch>
            <a:fillRect/>
          </a:stretch>
        </p:blipFill>
        <p:spPr>
          <a:xfrm>
            <a:off x="9015127" y="952519"/>
            <a:ext cx="2880000" cy="2827133"/>
          </a:xfrm>
          <a:prstGeom prst="rect">
            <a:avLst/>
          </a:prstGeom>
        </p:spPr>
      </p:pic>
      <p:pic>
        <p:nvPicPr>
          <p:cNvPr id="36" name="Picture 35">
            <a:extLst>
              <a:ext uri="{FF2B5EF4-FFF2-40B4-BE49-F238E27FC236}">
                <a16:creationId xmlns:a16="http://schemas.microsoft.com/office/drawing/2014/main" id="{0EDA513E-0EFB-56E8-C7AE-2BCE3DD74890}"/>
              </a:ext>
            </a:extLst>
          </p:cNvPr>
          <p:cNvPicPr>
            <a:picLocks noChangeAspect="1"/>
          </p:cNvPicPr>
          <p:nvPr/>
        </p:nvPicPr>
        <p:blipFill>
          <a:blip r:embed="rId7"/>
          <a:stretch>
            <a:fillRect/>
          </a:stretch>
        </p:blipFill>
        <p:spPr>
          <a:xfrm>
            <a:off x="5956083" y="983336"/>
            <a:ext cx="2880000" cy="2804804"/>
          </a:xfrm>
          <a:prstGeom prst="rect">
            <a:avLst/>
          </a:prstGeom>
        </p:spPr>
      </p:pic>
      <p:grpSp>
        <p:nvGrpSpPr>
          <p:cNvPr id="9" name="Group 8">
            <a:extLst>
              <a:ext uri="{FF2B5EF4-FFF2-40B4-BE49-F238E27FC236}">
                <a16:creationId xmlns:a16="http://schemas.microsoft.com/office/drawing/2014/main" id="{D29397E3-8F71-2C33-A179-A073A7186F96}"/>
              </a:ext>
            </a:extLst>
          </p:cNvPr>
          <p:cNvGrpSpPr/>
          <p:nvPr/>
        </p:nvGrpSpPr>
        <p:grpSpPr>
          <a:xfrm>
            <a:off x="10166183" y="4888921"/>
            <a:ext cx="1372680" cy="1296360"/>
            <a:chOff x="10200850" y="5079290"/>
            <a:chExt cx="1372680" cy="129636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84F290FC-3879-ADD4-D003-24DDCA950CFF}"/>
                    </a:ext>
                  </a:extLst>
                </p14:cNvPr>
                <p14:cNvContentPartPr/>
                <p14:nvPr/>
              </p14:nvContentPartPr>
              <p14:xfrm>
                <a:off x="10240090" y="5079290"/>
                <a:ext cx="1333440" cy="1296360"/>
              </p14:xfrm>
            </p:contentPart>
          </mc:Choice>
          <mc:Fallback xmlns="">
            <p:pic>
              <p:nvPicPr>
                <p:cNvPr id="5" name="Ink 4">
                  <a:extLst>
                    <a:ext uri="{FF2B5EF4-FFF2-40B4-BE49-F238E27FC236}">
                      <a16:creationId xmlns:a16="http://schemas.microsoft.com/office/drawing/2014/main" id="{84F290FC-3879-ADD4-D003-24DDCA950CFF}"/>
                    </a:ext>
                  </a:extLst>
                </p:cNvPr>
                <p:cNvPicPr/>
                <p:nvPr/>
              </p:nvPicPr>
              <p:blipFill>
                <a:blip r:embed="rId9"/>
                <a:stretch>
                  <a:fillRect/>
                </a:stretch>
              </p:blipFill>
              <p:spPr>
                <a:xfrm>
                  <a:off x="10231088" y="5070290"/>
                  <a:ext cx="1351085"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48DBD39-5599-5E8D-4212-0B1598FD141E}"/>
                    </a:ext>
                  </a:extLst>
                </p14:cNvPr>
                <p14:cNvContentPartPr/>
                <p14:nvPr/>
              </p14:nvContentPartPr>
              <p14:xfrm>
                <a:off x="10200850" y="5635490"/>
                <a:ext cx="141120" cy="114480"/>
              </p14:xfrm>
            </p:contentPart>
          </mc:Choice>
          <mc:Fallback xmlns="">
            <p:pic>
              <p:nvPicPr>
                <p:cNvPr id="8" name="Ink 7">
                  <a:extLst>
                    <a:ext uri="{FF2B5EF4-FFF2-40B4-BE49-F238E27FC236}">
                      <a16:creationId xmlns:a16="http://schemas.microsoft.com/office/drawing/2014/main" id="{E48DBD39-5599-5E8D-4212-0B1598FD141E}"/>
                    </a:ext>
                  </a:extLst>
                </p:cNvPr>
                <p:cNvPicPr/>
                <p:nvPr/>
              </p:nvPicPr>
              <p:blipFill>
                <a:blip r:embed="rId11"/>
                <a:stretch>
                  <a:fillRect/>
                </a:stretch>
              </p:blipFill>
              <p:spPr>
                <a:xfrm>
                  <a:off x="10191850" y="5626490"/>
                  <a:ext cx="158760" cy="13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E4181C2-F305-F94C-D625-702931C67E6B}"/>
                  </a:ext>
                </a:extLst>
              </p14:cNvPr>
              <p14:cNvContentPartPr/>
              <p14:nvPr/>
            </p14:nvContentPartPr>
            <p14:xfrm>
              <a:off x="10561717" y="1436457"/>
              <a:ext cx="360" cy="1440"/>
            </p14:xfrm>
          </p:contentPart>
        </mc:Choice>
        <mc:Fallback xmlns="">
          <p:pic>
            <p:nvPicPr>
              <p:cNvPr id="10" name="Ink 9">
                <a:extLst>
                  <a:ext uri="{FF2B5EF4-FFF2-40B4-BE49-F238E27FC236}">
                    <a16:creationId xmlns:a16="http://schemas.microsoft.com/office/drawing/2014/main" id="{CE4181C2-F305-F94C-D625-702931C67E6B}"/>
                  </a:ext>
                </a:extLst>
              </p:cNvPr>
              <p:cNvPicPr/>
              <p:nvPr/>
            </p:nvPicPr>
            <p:blipFill>
              <a:blip r:embed="rId13"/>
              <a:stretch>
                <a:fillRect/>
              </a:stretch>
            </p:blipFill>
            <p:spPr>
              <a:xfrm>
                <a:off x="10552717" y="1427457"/>
                <a:ext cx="18000" cy="19080"/>
              </a:xfrm>
              <a:prstGeom prst="rect">
                <a:avLst/>
              </a:prstGeom>
            </p:spPr>
          </p:pic>
        </mc:Fallback>
      </mc:AlternateContent>
    </p:spTree>
    <p:extLst>
      <p:ext uri="{BB962C8B-B14F-4D97-AF65-F5344CB8AC3E}">
        <p14:creationId xmlns:p14="http://schemas.microsoft.com/office/powerpoint/2010/main" val="1613204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425505-E5FB-65ED-CDEC-A400C66F81F4}"/>
              </a:ext>
            </a:extLst>
          </p:cNvPr>
          <p:cNvSpPr txBox="1">
            <a:spLocks/>
          </p:cNvSpPr>
          <p:nvPr/>
        </p:nvSpPr>
        <p:spPr>
          <a:xfrm>
            <a:off x="512649" y="866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a:t>Trajectories inference using Slingshot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B806F70-E75F-4A97-6289-B9884549456F}"/>
                  </a:ext>
                </a:extLst>
              </p14:cNvPr>
              <p14:cNvContentPartPr/>
              <p14:nvPr/>
            </p14:nvContentPartPr>
            <p14:xfrm>
              <a:off x="6804757" y="5777697"/>
              <a:ext cx="360" cy="360"/>
            </p14:xfrm>
          </p:contentPart>
        </mc:Choice>
        <mc:Fallback xmlns="">
          <p:pic>
            <p:nvPicPr>
              <p:cNvPr id="2" name="Ink 1">
                <a:extLst>
                  <a:ext uri="{FF2B5EF4-FFF2-40B4-BE49-F238E27FC236}">
                    <a16:creationId xmlns:a16="http://schemas.microsoft.com/office/drawing/2014/main" id="{2B806F70-E75F-4A97-6289-B9884549456F}"/>
                  </a:ext>
                </a:extLst>
              </p:cNvPr>
              <p:cNvPicPr/>
              <p:nvPr/>
            </p:nvPicPr>
            <p:blipFill>
              <a:blip r:embed="rId4"/>
              <a:stretch>
                <a:fillRect/>
              </a:stretch>
            </p:blipFill>
            <p:spPr>
              <a:xfrm>
                <a:off x="6795757" y="5768697"/>
                <a:ext cx="18000" cy="18000"/>
              </a:xfrm>
              <a:prstGeom prst="rect">
                <a:avLst/>
              </a:prstGeom>
            </p:spPr>
          </p:pic>
        </mc:Fallback>
      </mc:AlternateContent>
      <p:pic>
        <p:nvPicPr>
          <p:cNvPr id="19" name="Picture 18">
            <a:extLst>
              <a:ext uri="{FF2B5EF4-FFF2-40B4-BE49-F238E27FC236}">
                <a16:creationId xmlns:a16="http://schemas.microsoft.com/office/drawing/2014/main" id="{507280ED-DDB9-8A1F-8B50-D2FDE5A22D3E}"/>
              </a:ext>
            </a:extLst>
          </p:cNvPr>
          <p:cNvPicPr>
            <a:picLocks noChangeAspect="1"/>
          </p:cNvPicPr>
          <p:nvPr/>
        </p:nvPicPr>
        <p:blipFill>
          <a:blip r:embed="rId5"/>
          <a:stretch>
            <a:fillRect/>
          </a:stretch>
        </p:blipFill>
        <p:spPr>
          <a:xfrm>
            <a:off x="7846694" y="3459618"/>
            <a:ext cx="3549580" cy="3137984"/>
          </a:xfrm>
          <a:prstGeom prst="rect">
            <a:avLst/>
          </a:prstGeom>
        </p:spPr>
      </p:pic>
      <p:grpSp>
        <p:nvGrpSpPr>
          <p:cNvPr id="28" name="Group 27">
            <a:extLst>
              <a:ext uri="{FF2B5EF4-FFF2-40B4-BE49-F238E27FC236}">
                <a16:creationId xmlns:a16="http://schemas.microsoft.com/office/drawing/2014/main" id="{87FB7D30-430E-31E8-0986-4DFD2585CB29}"/>
              </a:ext>
            </a:extLst>
          </p:cNvPr>
          <p:cNvGrpSpPr/>
          <p:nvPr/>
        </p:nvGrpSpPr>
        <p:grpSpPr>
          <a:xfrm>
            <a:off x="7938713" y="298496"/>
            <a:ext cx="3457561" cy="3045326"/>
            <a:chOff x="437545" y="1756277"/>
            <a:chExt cx="4562310" cy="4032249"/>
          </a:xfrm>
        </p:grpSpPr>
        <p:pic>
          <p:nvPicPr>
            <p:cNvPr id="25" name="Picture 24">
              <a:extLst>
                <a:ext uri="{FF2B5EF4-FFF2-40B4-BE49-F238E27FC236}">
                  <a16:creationId xmlns:a16="http://schemas.microsoft.com/office/drawing/2014/main" id="{3904552E-3D83-29CD-E590-A1AD513A4C9E}"/>
                </a:ext>
              </a:extLst>
            </p:cNvPr>
            <p:cNvPicPr>
              <a:picLocks noChangeAspect="1"/>
            </p:cNvPicPr>
            <p:nvPr/>
          </p:nvPicPr>
          <p:blipFill>
            <a:blip r:embed="rId6"/>
            <a:stretch>
              <a:fillRect/>
            </a:stretch>
          </p:blipFill>
          <p:spPr>
            <a:xfrm>
              <a:off x="437545" y="1756277"/>
              <a:ext cx="4562310" cy="4032249"/>
            </a:xfrm>
            <a:prstGeom prst="rect">
              <a:avLst/>
            </a:prstGeom>
          </p:spPr>
        </p:pic>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455B59E6-BE6F-C310-F662-F5503AC69D5F}"/>
                    </a:ext>
                  </a:extLst>
                </p14:cNvPr>
                <p14:cNvContentPartPr/>
                <p14:nvPr/>
              </p14:nvContentPartPr>
              <p14:xfrm>
                <a:off x="2334699" y="2811674"/>
                <a:ext cx="1711440" cy="1865160"/>
              </p14:xfrm>
            </p:contentPart>
          </mc:Choice>
          <mc:Fallback xmlns="">
            <p:pic>
              <p:nvPicPr>
                <p:cNvPr id="27" name="Ink 26">
                  <a:extLst>
                    <a:ext uri="{FF2B5EF4-FFF2-40B4-BE49-F238E27FC236}">
                      <a16:creationId xmlns:a16="http://schemas.microsoft.com/office/drawing/2014/main" id="{455B59E6-BE6F-C310-F662-F5503AC69D5F}"/>
                    </a:ext>
                  </a:extLst>
                </p:cNvPr>
                <p:cNvPicPr/>
                <p:nvPr/>
              </p:nvPicPr>
              <p:blipFill>
                <a:blip r:embed="rId8"/>
                <a:stretch>
                  <a:fillRect/>
                </a:stretch>
              </p:blipFill>
              <p:spPr>
                <a:xfrm>
                  <a:off x="2322824" y="2799758"/>
                  <a:ext cx="1734715" cy="1888516"/>
                </a:xfrm>
                <a:prstGeom prst="rect">
                  <a:avLst/>
                </a:prstGeom>
              </p:spPr>
            </p:pic>
          </mc:Fallback>
        </mc:AlternateContent>
      </p:grpSp>
      <p:sp>
        <p:nvSpPr>
          <p:cNvPr id="29" name="TextBox 28">
            <a:extLst>
              <a:ext uri="{FF2B5EF4-FFF2-40B4-BE49-F238E27FC236}">
                <a16:creationId xmlns:a16="http://schemas.microsoft.com/office/drawing/2014/main" id="{1EF457D6-F054-2CAC-B35A-468730C6861A}"/>
              </a:ext>
            </a:extLst>
          </p:cNvPr>
          <p:cNvSpPr txBox="1"/>
          <p:nvPr/>
        </p:nvSpPr>
        <p:spPr>
          <a:xfrm>
            <a:off x="280036" y="1211187"/>
            <a:ext cx="7785564" cy="4524315"/>
          </a:xfrm>
          <a:prstGeom prst="rect">
            <a:avLst/>
          </a:prstGeom>
          <a:noFill/>
        </p:spPr>
        <p:txBody>
          <a:bodyPr wrap="square" rtlCol="0">
            <a:spAutoFit/>
          </a:bodyPr>
          <a:lstStyle/>
          <a:p>
            <a:pPr marL="285750" indent="-285750">
              <a:buFont typeface="Arial" panose="020B0604020202020204" pitchFamily="34" charset="0"/>
              <a:buChar char="•"/>
            </a:pPr>
            <a:r>
              <a:rPr lang="en-HK" sz="1600"/>
              <a:t>The goal of slingshot is to use clusters of cells to uncover global structure and convert it into smooth lineages represented by one-dimensional variables, called “pseudo-time”. </a:t>
            </a:r>
          </a:p>
          <a:p>
            <a:pPr marL="285750" indent="-285750">
              <a:buFont typeface="Arial" panose="020B0604020202020204" pitchFamily="34" charset="0"/>
              <a:buChar char="•"/>
            </a:pPr>
            <a:endParaRPr lang="en-HK" sz="1600"/>
          </a:p>
          <a:p>
            <a:pPr marL="742950" lvl="1" indent="-285750">
              <a:buFont typeface="Arial" panose="020B0604020202020204" pitchFamily="34" charset="0"/>
              <a:buChar char="•"/>
            </a:pPr>
            <a:r>
              <a:rPr lang="en-HK" sz="1600"/>
              <a:t>Step1) minimum spanning tree is constructed on the clusters</a:t>
            </a:r>
          </a:p>
          <a:p>
            <a:pPr marL="742950" lvl="1" indent="-285750">
              <a:buFont typeface="Arial" panose="020B0604020202020204" pitchFamily="34" charset="0"/>
              <a:buChar char="•"/>
            </a:pPr>
            <a:r>
              <a:rPr lang="en-HK" sz="1600"/>
              <a:t>Step2) obtain the smooth representations of each lineage</a:t>
            </a:r>
          </a:p>
          <a:p>
            <a:pPr marL="742950" lvl="1" indent="-285750">
              <a:buFont typeface="Arial" panose="020B0604020202020204" pitchFamily="34" charset="0"/>
              <a:buChar char="•"/>
            </a:pPr>
            <a:r>
              <a:rPr lang="en-HK" sz="1600"/>
              <a:t>Step3) pseudo-time values are calculated by orthogonal projection onto the curves</a:t>
            </a:r>
          </a:p>
          <a:p>
            <a:pPr marL="285750" indent="-285750">
              <a:buFont typeface="Arial" panose="020B0604020202020204" pitchFamily="34" charset="0"/>
              <a:buChar char="•"/>
            </a:pPr>
            <a:endParaRPr lang="en-HK" sz="1600"/>
          </a:p>
          <a:p>
            <a:pPr marL="285750" indent="-285750">
              <a:buFont typeface="Arial" panose="020B0604020202020204" pitchFamily="34" charset="0"/>
              <a:buChar char="•"/>
            </a:pPr>
            <a:endParaRPr lang="en-HK" sz="1600"/>
          </a:p>
          <a:p>
            <a:pPr marL="285750" indent="-285750">
              <a:buFont typeface="Arial" panose="020B0604020202020204" pitchFamily="34" charset="0"/>
              <a:buChar char="•"/>
            </a:pPr>
            <a:endParaRPr lang="en-HK" sz="1600"/>
          </a:p>
          <a:p>
            <a:pPr marL="285750" indent="-285750">
              <a:buFont typeface="Arial" panose="020B0604020202020204" pitchFamily="34" charset="0"/>
              <a:buChar char="•"/>
            </a:pPr>
            <a:endParaRPr lang="en-HK" sz="1600"/>
          </a:p>
          <a:p>
            <a:pPr marL="285750" indent="-285750">
              <a:buFont typeface="Arial" panose="020B0604020202020204" pitchFamily="34" charset="0"/>
              <a:buChar char="•"/>
            </a:pPr>
            <a:endParaRPr lang="en-HK" sz="1600"/>
          </a:p>
          <a:p>
            <a:pPr marL="285750" indent="-285750">
              <a:buFont typeface="Arial" panose="020B0604020202020204" pitchFamily="34" charset="0"/>
              <a:buChar char="•"/>
            </a:pPr>
            <a:endParaRPr lang="en-HK" sz="1600"/>
          </a:p>
          <a:p>
            <a:pPr marL="285750" indent="-285750">
              <a:buFont typeface="Arial" panose="020B0604020202020204" pitchFamily="34" charset="0"/>
              <a:buChar char="•"/>
            </a:pPr>
            <a:endParaRPr lang="en-HK" sz="1600"/>
          </a:p>
          <a:p>
            <a:pPr marL="285750" indent="-285750">
              <a:buFont typeface="Arial" panose="020B0604020202020204" pitchFamily="34" charset="0"/>
              <a:buChar char="•"/>
            </a:pPr>
            <a:endParaRPr lang="en-HK" sz="1600"/>
          </a:p>
          <a:p>
            <a:endParaRPr lang="en-HK" sz="1600"/>
          </a:p>
          <a:p>
            <a:pPr marL="285750" indent="-285750">
              <a:buFont typeface="Arial" panose="020B0604020202020204" pitchFamily="34" charset="0"/>
              <a:buChar char="•"/>
            </a:pPr>
            <a:endParaRPr lang="en-HK" sz="1600"/>
          </a:p>
          <a:p>
            <a:pPr marL="285750" indent="-285750">
              <a:buFont typeface="Arial" panose="020B0604020202020204" pitchFamily="34" charset="0"/>
              <a:buChar char="•"/>
            </a:pPr>
            <a:r>
              <a:rPr lang="en-HK" sz="1600"/>
              <a:t>Some of the cell-types, such as “Stem cells”, “OPC”, “microglia”, and “Astrocytes” were not effectively clustered, resulting in sparse clustering results. </a:t>
            </a:r>
            <a:endParaRPr lang="en-VN" sz="1600"/>
          </a:p>
        </p:txBody>
      </p:sp>
      <p:pic>
        <p:nvPicPr>
          <p:cNvPr id="31" name="Picture 30">
            <a:extLst>
              <a:ext uri="{FF2B5EF4-FFF2-40B4-BE49-F238E27FC236}">
                <a16:creationId xmlns:a16="http://schemas.microsoft.com/office/drawing/2014/main" id="{3DF8407C-15D8-3B34-6A50-F3EE0EDC11F9}"/>
              </a:ext>
            </a:extLst>
          </p:cNvPr>
          <p:cNvPicPr>
            <a:picLocks noChangeAspect="1"/>
          </p:cNvPicPr>
          <p:nvPr/>
        </p:nvPicPr>
        <p:blipFill>
          <a:blip r:embed="rId9"/>
          <a:stretch>
            <a:fillRect/>
          </a:stretch>
        </p:blipFill>
        <p:spPr>
          <a:xfrm>
            <a:off x="1230899" y="3343822"/>
            <a:ext cx="6278030" cy="1275447"/>
          </a:xfrm>
          <a:prstGeom prst="rect">
            <a:avLst/>
          </a:prstGeom>
        </p:spPr>
      </p:pic>
      <p:sp>
        <p:nvSpPr>
          <p:cNvPr id="32" name="TextBox 31">
            <a:extLst>
              <a:ext uri="{FF2B5EF4-FFF2-40B4-BE49-F238E27FC236}">
                <a16:creationId xmlns:a16="http://schemas.microsoft.com/office/drawing/2014/main" id="{FA0E02F7-433D-36A2-0D97-7E1D1B026DCD}"/>
              </a:ext>
            </a:extLst>
          </p:cNvPr>
          <p:cNvSpPr txBox="1"/>
          <p:nvPr/>
        </p:nvSpPr>
        <p:spPr>
          <a:xfrm>
            <a:off x="4753459" y="4493341"/>
            <a:ext cx="2902524" cy="307777"/>
          </a:xfrm>
          <a:prstGeom prst="rect">
            <a:avLst/>
          </a:prstGeom>
          <a:noFill/>
        </p:spPr>
        <p:txBody>
          <a:bodyPr wrap="square">
            <a:spAutoFit/>
          </a:bodyPr>
          <a:lstStyle/>
          <a:p>
            <a:r>
              <a:rPr lang="en-HK" sz="1400" i="1"/>
              <a:t>K. Street et al, BMC Genomics, 2018</a:t>
            </a:r>
          </a:p>
        </p:txBody>
      </p:sp>
    </p:spTree>
    <p:extLst>
      <p:ext uri="{BB962C8B-B14F-4D97-AF65-F5344CB8AC3E}">
        <p14:creationId xmlns:p14="http://schemas.microsoft.com/office/powerpoint/2010/main" val="2083515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14A5A2-8149-3542-F5A1-9B3C896E1044}"/>
              </a:ext>
            </a:extLst>
          </p:cNvPr>
          <p:cNvPicPr>
            <a:picLocks noChangeAspect="1"/>
          </p:cNvPicPr>
          <p:nvPr/>
        </p:nvPicPr>
        <p:blipFill>
          <a:blip r:embed="rId3"/>
          <a:stretch>
            <a:fillRect/>
          </a:stretch>
        </p:blipFill>
        <p:spPr>
          <a:xfrm>
            <a:off x="135655" y="1582892"/>
            <a:ext cx="3919340" cy="3536576"/>
          </a:xfrm>
          <a:prstGeom prst="rect">
            <a:avLst/>
          </a:prstGeom>
        </p:spPr>
      </p:pic>
      <p:pic>
        <p:nvPicPr>
          <p:cNvPr id="5" name="Picture 4">
            <a:extLst>
              <a:ext uri="{FF2B5EF4-FFF2-40B4-BE49-F238E27FC236}">
                <a16:creationId xmlns:a16="http://schemas.microsoft.com/office/drawing/2014/main" id="{82D8844C-90B8-5FEA-813D-4A1525677107}"/>
              </a:ext>
            </a:extLst>
          </p:cNvPr>
          <p:cNvPicPr>
            <a:picLocks noChangeAspect="1"/>
          </p:cNvPicPr>
          <p:nvPr/>
        </p:nvPicPr>
        <p:blipFill>
          <a:blip r:embed="rId4"/>
          <a:stretch>
            <a:fillRect/>
          </a:stretch>
        </p:blipFill>
        <p:spPr>
          <a:xfrm>
            <a:off x="4095209" y="1582892"/>
            <a:ext cx="3957690" cy="3536576"/>
          </a:xfrm>
          <a:prstGeom prst="rect">
            <a:avLst/>
          </a:prstGeom>
        </p:spPr>
      </p:pic>
      <p:sp>
        <p:nvSpPr>
          <p:cNvPr id="6" name="TextBox 5">
            <a:extLst>
              <a:ext uri="{FF2B5EF4-FFF2-40B4-BE49-F238E27FC236}">
                <a16:creationId xmlns:a16="http://schemas.microsoft.com/office/drawing/2014/main" id="{394435BE-AF03-11A7-125A-AC14B19F20F0}"/>
              </a:ext>
            </a:extLst>
          </p:cNvPr>
          <p:cNvSpPr txBox="1"/>
          <p:nvPr/>
        </p:nvSpPr>
        <p:spPr>
          <a:xfrm>
            <a:off x="4487114" y="1965568"/>
            <a:ext cx="1484369" cy="430887"/>
          </a:xfrm>
          <a:prstGeom prst="rect">
            <a:avLst/>
          </a:prstGeom>
          <a:noFill/>
        </p:spPr>
        <p:txBody>
          <a:bodyPr wrap="square">
            <a:spAutoFit/>
          </a:bodyPr>
          <a:lstStyle/>
          <a:p>
            <a:r>
              <a:rPr lang="en-HK" sz="1100" b="1">
                <a:solidFill>
                  <a:srgbClr val="C00000"/>
                </a:solidFill>
              </a:rPr>
              <a:t>R = 0.803 </a:t>
            </a:r>
          </a:p>
          <a:p>
            <a:r>
              <a:rPr lang="en-HK" sz="1100" b="1">
                <a:solidFill>
                  <a:srgbClr val="C00000"/>
                </a:solidFill>
              </a:rPr>
              <a:t>P-value &lt; 2.2e-16</a:t>
            </a:r>
          </a:p>
        </p:txBody>
      </p:sp>
      <p:sp>
        <p:nvSpPr>
          <p:cNvPr id="7" name="Title 1">
            <a:extLst>
              <a:ext uri="{FF2B5EF4-FFF2-40B4-BE49-F238E27FC236}">
                <a16:creationId xmlns:a16="http://schemas.microsoft.com/office/drawing/2014/main" id="{D783977B-1232-7BA2-B3F9-EE50AA88739D}"/>
              </a:ext>
            </a:extLst>
          </p:cNvPr>
          <p:cNvSpPr txBox="1">
            <a:spLocks/>
          </p:cNvSpPr>
          <p:nvPr/>
        </p:nvSpPr>
        <p:spPr>
          <a:xfrm>
            <a:off x="386395" y="327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a:t>Comparison of the Trajectory analysis results</a:t>
            </a:r>
            <a:endParaRPr lang="en-VN" sz="2800" b="1"/>
          </a:p>
        </p:txBody>
      </p:sp>
      <p:sp>
        <p:nvSpPr>
          <p:cNvPr id="4" name="TextBox 3">
            <a:extLst>
              <a:ext uri="{FF2B5EF4-FFF2-40B4-BE49-F238E27FC236}">
                <a16:creationId xmlns:a16="http://schemas.microsoft.com/office/drawing/2014/main" id="{81759907-C014-8B4B-9501-8D5512AB7197}"/>
              </a:ext>
            </a:extLst>
          </p:cNvPr>
          <p:cNvSpPr txBox="1"/>
          <p:nvPr/>
        </p:nvSpPr>
        <p:spPr>
          <a:xfrm>
            <a:off x="610956" y="1849218"/>
            <a:ext cx="1484369" cy="430887"/>
          </a:xfrm>
          <a:prstGeom prst="rect">
            <a:avLst/>
          </a:prstGeom>
          <a:noFill/>
        </p:spPr>
        <p:txBody>
          <a:bodyPr wrap="square">
            <a:spAutoFit/>
          </a:bodyPr>
          <a:lstStyle/>
          <a:p>
            <a:r>
              <a:rPr lang="en-HK" sz="1100" b="1">
                <a:solidFill>
                  <a:srgbClr val="C00000"/>
                </a:solidFill>
              </a:rPr>
              <a:t>R = 0.447 </a:t>
            </a:r>
          </a:p>
          <a:p>
            <a:r>
              <a:rPr lang="en-HK" sz="1100" b="1">
                <a:solidFill>
                  <a:srgbClr val="C00000"/>
                </a:solidFill>
              </a:rPr>
              <a:t>P-value &lt; 2.2e-16</a:t>
            </a:r>
          </a:p>
        </p:txBody>
      </p:sp>
      <p:pic>
        <p:nvPicPr>
          <p:cNvPr id="9" name="Picture 8">
            <a:extLst>
              <a:ext uri="{FF2B5EF4-FFF2-40B4-BE49-F238E27FC236}">
                <a16:creationId xmlns:a16="http://schemas.microsoft.com/office/drawing/2014/main" id="{E8183A08-C8EC-5BA2-8E8D-EB27F0C88455}"/>
              </a:ext>
            </a:extLst>
          </p:cNvPr>
          <p:cNvPicPr>
            <a:picLocks noChangeAspect="1"/>
          </p:cNvPicPr>
          <p:nvPr/>
        </p:nvPicPr>
        <p:blipFill>
          <a:blip r:embed="rId5"/>
          <a:stretch>
            <a:fillRect/>
          </a:stretch>
        </p:blipFill>
        <p:spPr>
          <a:xfrm>
            <a:off x="7897145" y="1569254"/>
            <a:ext cx="4123342" cy="3550214"/>
          </a:xfrm>
          <a:prstGeom prst="rect">
            <a:avLst/>
          </a:prstGeom>
        </p:spPr>
      </p:pic>
      <p:sp>
        <p:nvSpPr>
          <p:cNvPr id="10" name="TextBox 9">
            <a:extLst>
              <a:ext uri="{FF2B5EF4-FFF2-40B4-BE49-F238E27FC236}">
                <a16:creationId xmlns:a16="http://schemas.microsoft.com/office/drawing/2014/main" id="{B8C34878-846B-E659-C439-877D874EC88B}"/>
              </a:ext>
            </a:extLst>
          </p:cNvPr>
          <p:cNvSpPr txBox="1"/>
          <p:nvPr/>
        </p:nvSpPr>
        <p:spPr>
          <a:xfrm>
            <a:off x="8305086" y="1770311"/>
            <a:ext cx="1484369" cy="430887"/>
          </a:xfrm>
          <a:prstGeom prst="rect">
            <a:avLst/>
          </a:prstGeom>
          <a:noFill/>
        </p:spPr>
        <p:txBody>
          <a:bodyPr wrap="square">
            <a:spAutoFit/>
          </a:bodyPr>
          <a:lstStyle/>
          <a:p>
            <a:r>
              <a:rPr lang="en-HK" sz="1100" b="1">
                <a:solidFill>
                  <a:srgbClr val="C00000"/>
                </a:solidFill>
              </a:rPr>
              <a:t>R = 0.543 </a:t>
            </a:r>
          </a:p>
          <a:p>
            <a:r>
              <a:rPr lang="en-HK" sz="1100" b="1">
                <a:solidFill>
                  <a:srgbClr val="C00000"/>
                </a:solidFill>
              </a:rPr>
              <a:t>P-value &lt; 2.2e-16</a:t>
            </a:r>
          </a:p>
        </p:txBody>
      </p:sp>
      <p:sp>
        <p:nvSpPr>
          <p:cNvPr id="11" name="TextBox 10">
            <a:extLst>
              <a:ext uri="{FF2B5EF4-FFF2-40B4-BE49-F238E27FC236}">
                <a16:creationId xmlns:a16="http://schemas.microsoft.com/office/drawing/2014/main" id="{EE6B5544-0F39-95AE-6D71-E54F40B4DAC9}"/>
              </a:ext>
            </a:extLst>
          </p:cNvPr>
          <p:cNvSpPr txBox="1"/>
          <p:nvPr/>
        </p:nvSpPr>
        <p:spPr>
          <a:xfrm>
            <a:off x="522770" y="5330390"/>
            <a:ext cx="11608382" cy="369332"/>
          </a:xfrm>
          <a:prstGeom prst="rect">
            <a:avLst/>
          </a:prstGeom>
          <a:noFill/>
        </p:spPr>
        <p:txBody>
          <a:bodyPr wrap="square" rtlCol="0">
            <a:spAutoFit/>
          </a:bodyPr>
          <a:lstStyle/>
          <a:p>
            <a:pPr marL="285750" indent="-285750">
              <a:buFont typeface="Arial" panose="020B0604020202020204" pitchFamily="34" charset="0"/>
              <a:buChar char="•"/>
            </a:pPr>
            <a:r>
              <a:rPr lang="en-HK"/>
              <a:t>The spearman rank-order correlation of pseudo-time and week number have been calculated. </a:t>
            </a:r>
          </a:p>
        </p:txBody>
      </p:sp>
    </p:spTree>
    <p:extLst>
      <p:ext uri="{BB962C8B-B14F-4D97-AF65-F5344CB8AC3E}">
        <p14:creationId xmlns:p14="http://schemas.microsoft.com/office/powerpoint/2010/main" val="2434746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425505-E5FB-65ED-CDEC-A400C66F81F4}"/>
              </a:ext>
            </a:extLst>
          </p:cNvPr>
          <p:cNvSpPr txBox="1">
            <a:spLocks/>
          </p:cNvSpPr>
          <p:nvPr/>
        </p:nvSpPr>
        <p:spPr>
          <a:xfrm>
            <a:off x="409374" y="-1869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400" b="1"/>
              <a:t>Identifying the differentially expressed genes</a:t>
            </a:r>
          </a:p>
        </p:txBody>
      </p:sp>
      <p:sp>
        <p:nvSpPr>
          <p:cNvPr id="2" name="TextBox 1">
            <a:extLst>
              <a:ext uri="{FF2B5EF4-FFF2-40B4-BE49-F238E27FC236}">
                <a16:creationId xmlns:a16="http://schemas.microsoft.com/office/drawing/2014/main" id="{026FCB0B-B330-AAEC-10A6-CC0CDE7340C5}"/>
              </a:ext>
            </a:extLst>
          </p:cNvPr>
          <p:cNvSpPr txBox="1"/>
          <p:nvPr/>
        </p:nvSpPr>
        <p:spPr>
          <a:xfrm>
            <a:off x="6995133" y="1700183"/>
            <a:ext cx="4830300" cy="3046988"/>
          </a:xfrm>
          <a:prstGeom prst="rect">
            <a:avLst/>
          </a:prstGeom>
          <a:noFill/>
        </p:spPr>
        <p:txBody>
          <a:bodyPr wrap="square">
            <a:spAutoFit/>
          </a:bodyPr>
          <a:lstStyle/>
          <a:p>
            <a:pPr marL="285750" indent="-285750">
              <a:buFont typeface="Arial" panose="020B0604020202020204" pitchFamily="34" charset="0"/>
              <a:buChar char="•"/>
            </a:pPr>
            <a:r>
              <a:rPr lang="en-HK" sz="1600"/>
              <a:t>We have identified the differentially expressed genes with respect to pseudo-time, including the temporally expressed genes whose expression is changing in a continuous manner over pseudo-time. </a:t>
            </a:r>
          </a:p>
          <a:p>
            <a:pPr marL="285750" indent="-285750">
              <a:buFont typeface="Arial" panose="020B0604020202020204" pitchFamily="34" charset="0"/>
              <a:buChar char="•"/>
            </a:pPr>
            <a:endParaRPr lang="en-HK" sz="1600"/>
          </a:p>
          <a:p>
            <a:pPr marL="742950" lvl="1" indent="-285750">
              <a:buFont typeface="Arial" panose="020B0604020202020204" pitchFamily="34" charset="0"/>
              <a:buChar char="•"/>
            </a:pPr>
            <a:r>
              <a:rPr lang="en-HK" sz="1600"/>
              <a:t>NEUROD6: neurodevelopment and neuronal differentiation.</a:t>
            </a:r>
          </a:p>
          <a:p>
            <a:pPr marL="742950" lvl="1" indent="-285750">
              <a:buFont typeface="Arial" panose="020B0604020202020204" pitchFamily="34" charset="0"/>
              <a:buChar char="•"/>
            </a:pPr>
            <a:endParaRPr lang="en-HK" sz="1600"/>
          </a:p>
          <a:p>
            <a:pPr marL="742950" lvl="1" indent="-285750">
              <a:buFont typeface="Arial" panose="020B0604020202020204" pitchFamily="34" charset="0"/>
              <a:buChar char="•"/>
            </a:pPr>
            <a:r>
              <a:rPr lang="en-HK" sz="1600"/>
              <a:t>STMN2: microtubule-destabilizing protein that plays a crucial role in regulating microtubules dynamics within neurons. </a:t>
            </a:r>
          </a:p>
          <a:p>
            <a:pPr lvl="1"/>
            <a:endParaRPr lang="en-HK" sz="1600"/>
          </a:p>
        </p:txBody>
      </p:sp>
      <p:pic>
        <p:nvPicPr>
          <p:cNvPr id="5" name="Picture 4">
            <a:extLst>
              <a:ext uri="{FF2B5EF4-FFF2-40B4-BE49-F238E27FC236}">
                <a16:creationId xmlns:a16="http://schemas.microsoft.com/office/drawing/2014/main" id="{D77519FC-4FE8-F7B6-045E-1452BE55842A}"/>
              </a:ext>
            </a:extLst>
          </p:cNvPr>
          <p:cNvPicPr>
            <a:picLocks noChangeAspect="1"/>
          </p:cNvPicPr>
          <p:nvPr/>
        </p:nvPicPr>
        <p:blipFill>
          <a:blip r:embed="rId3"/>
          <a:stretch>
            <a:fillRect/>
          </a:stretch>
        </p:blipFill>
        <p:spPr>
          <a:xfrm>
            <a:off x="0" y="2946400"/>
            <a:ext cx="4886812" cy="3385728"/>
          </a:xfrm>
          <a:prstGeom prst="rect">
            <a:avLst/>
          </a:prstGeom>
        </p:spPr>
      </p:pic>
      <p:grpSp>
        <p:nvGrpSpPr>
          <p:cNvPr id="13" name="Group 12">
            <a:extLst>
              <a:ext uri="{FF2B5EF4-FFF2-40B4-BE49-F238E27FC236}">
                <a16:creationId xmlns:a16="http://schemas.microsoft.com/office/drawing/2014/main" id="{E3A46891-3AA5-A788-7009-31ED5E0ABE04}"/>
              </a:ext>
            </a:extLst>
          </p:cNvPr>
          <p:cNvGrpSpPr/>
          <p:nvPr/>
        </p:nvGrpSpPr>
        <p:grpSpPr>
          <a:xfrm>
            <a:off x="4559679" y="777897"/>
            <a:ext cx="1852166" cy="1818167"/>
            <a:chOff x="3692850" y="1427117"/>
            <a:chExt cx="3142206" cy="2672111"/>
          </a:xfrm>
        </p:grpSpPr>
        <p:pic>
          <p:nvPicPr>
            <p:cNvPr id="9" name="Picture 8">
              <a:extLst>
                <a:ext uri="{FF2B5EF4-FFF2-40B4-BE49-F238E27FC236}">
                  <a16:creationId xmlns:a16="http://schemas.microsoft.com/office/drawing/2014/main" id="{74EB9503-E90E-0CAD-4976-517D8563F449}"/>
                </a:ext>
              </a:extLst>
            </p:cNvPr>
            <p:cNvPicPr>
              <a:picLocks noChangeAspect="1"/>
            </p:cNvPicPr>
            <p:nvPr/>
          </p:nvPicPr>
          <p:blipFill>
            <a:blip r:embed="rId4"/>
            <a:stretch>
              <a:fillRect/>
            </a:stretch>
          </p:blipFill>
          <p:spPr>
            <a:xfrm>
              <a:off x="3692850" y="1427117"/>
              <a:ext cx="3142206" cy="2672111"/>
            </a:xfrm>
            <a:prstGeom prst="rect">
              <a:avLst/>
            </a:prstGeom>
          </p:spPr>
        </p:pic>
        <p:grpSp>
          <p:nvGrpSpPr>
            <p:cNvPr id="10" name="Group 9">
              <a:extLst>
                <a:ext uri="{FF2B5EF4-FFF2-40B4-BE49-F238E27FC236}">
                  <a16:creationId xmlns:a16="http://schemas.microsoft.com/office/drawing/2014/main" id="{0A99B832-BF04-4A2A-1E8E-AF94557925E7}"/>
                </a:ext>
              </a:extLst>
            </p:cNvPr>
            <p:cNvGrpSpPr/>
            <p:nvPr/>
          </p:nvGrpSpPr>
          <p:grpSpPr>
            <a:xfrm>
              <a:off x="4843906" y="2545080"/>
              <a:ext cx="1372680" cy="1296360"/>
              <a:chOff x="10200850" y="5079290"/>
              <a:chExt cx="1372680" cy="129636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D0CCCDA-54FD-CA8D-EA9E-CC4B1CD7D9FF}"/>
                      </a:ext>
                    </a:extLst>
                  </p14:cNvPr>
                  <p14:cNvContentPartPr/>
                  <p14:nvPr/>
                </p14:nvContentPartPr>
                <p14:xfrm>
                  <a:off x="10240090" y="5079290"/>
                  <a:ext cx="1333440" cy="1296360"/>
                </p14:xfrm>
              </p:contentPart>
            </mc:Choice>
            <mc:Fallback xmlns="">
              <p:pic>
                <p:nvPicPr>
                  <p:cNvPr id="11" name="Ink 10">
                    <a:extLst>
                      <a:ext uri="{FF2B5EF4-FFF2-40B4-BE49-F238E27FC236}">
                        <a16:creationId xmlns:a16="http://schemas.microsoft.com/office/drawing/2014/main" id="{4D0CCCDA-54FD-CA8D-EA9E-CC4B1CD7D9FF}"/>
                      </a:ext>
                    </a:extLst>
                  </p:cNvPr>
                  <p:cNvPicPr/>
                  <p:nvPr/>
                </p:nvPicPr>
                <p:blipFill>
                  <a:blip r:embed="rId6"/>
                  <a:stretch>
                    <a:fillRect/>
                  </a:stretch>
                </p:blipFill>
                <p:spPr>
                  <a:xfrm>
                    <a:off x="10224819" y="5066067"/>
                    <a:ext cx="1363371" cy="132227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D8EB2752-0BFC-8AB9-B1E2-DFDCD805CFDD}"/>
                      </a:ext>
                    </a:extLst>
                  </p14:cNvPr>
                  <p14:cNvContentPartPr/>
                  <p14:nvPr/>
                </p14:nvContentPartPr>
                <p14:xfrm>
                  <a:off x="10200850" y="5635490"/>
                  <a:ext cx="141120" cy="114480"/>
                </p14:xfrm>
              </p:contentPart>
            </mc:Choice>
            <mc:Fallback xmlns="">
              <p:pic>
                <p:nvPicPr>
                  <p:cNvPr id="12" name="Ink 11">
                    <a:extLst>
                      <a:ext uri="{FF2B5EF4-FFF2-40B4-BE49-F238E27FC236}">
                        <a16:creationId xmlns:a16="http://schemas.microsoft.com/office/drawing/2014/main" id="{D8EB2752-0BFC-8AB9-B1E2-DFDCD805CFDD}"/>
                      </a:ext>
                    </a:extLst>
                  </p:cNvPr>
                  <p:cNvPicPr/>
                  <p:nvPr/>
                </p:nvPicPr>
                <p:blipFill>
                  <a:blip r:embed="rId8"/>
                  <a:stretch>
                    <a:fillRect/>
                  </a:stretch>
                </p:blipFill>
                <p:spPr>
                  <a:xfrm>
                    <a:off x="10185577" y="5622301"/>
                    <a:ext cx="171055" cy="140330"/>
                  </a:xfrm>
                  <a:prstGeom prst="rect">
                    <a:avLst/>
                  </a:prstGeom>
                </p:spPr>
              </p:pic>
            </mc:Fallback>
          </mc:AlternateContent>
        </p:grpSp>
      </p:grpSp>
      <p:pic>
        <p:nvPicPr>
          <p:cNvPr id="14" name="Picture 13">
            <a:extLst>
              <a:ext uri="{FF2B5EF4-FFF2-40B4-BE49-F238E27FC236}">
                <a16:creationId xmlns:a16="http://schemas.microsoft.com/office/drawing/2014/main" id="{F23A2C7E-F10C-0D3C-BCE3-C2DB365E0625}"/>
              </a:ext>
            </a:extLst>
          </p:cNvPr>
          <p:cNvPicPr>
            <a:picLocks noChangeAspect="1"/>
          </p:cNvPicPr>
          <p:nvPr/>
        </p:nvPicPr>
        <p:blipFill>
          <a:blip r:embed="rId9"/>
          <a:stretch>
            <a:fillRect/>
          </a:stretch>
        </p:blipFill>
        <p:spPr>
          <a:xfrm>
            <a:off x="2299384" y="804303"/>
            <a:ext cx="2127819" cy="1791761"/>
          </a:xfrm>
          <a:prstGeom prst="rect">
            <a:avLst/>
          </a:prstGeom>
        </p:spPr>
      </p:pic>
      <p:pic>
        <p:nvPicPr>
          <p:cNvPr id="18" name="Picture 17">
            <a:extLst>
              <a:ext uri="{FF2B5EF4-FFF2-40B4-BE49-F238E27FC236}">
                <a16:creationId xmlns:a16="http://schemas.microsoft.com/office/drawing/2014/main" id="{EEC384BB-730E-41D7-0614-ACFD6A4E02B3}"/>
              </a:ext>
            </a:extLst>
          </p:cNvPr>
          <p:cNvPicPr>
            <a:picLocks noChangeAspect="1"/>
          </p:cNvPicPr>
          <p:nvPr/>
        </p:nvPicPr>
        <p:blipFill>
          <a:blip r:embed="rId10"/>
          <a:stretch>
            <a:fillRect/>
          </a:stretch>
        </p:blipFill>
        <p:spPr>
          <a:xfrm>
            <a:off x="4886812" y="4710539"/>
            <a:ext cx="2409141" cy="1845630"/>
          </a:xfrm>
          <a:prstGeom prst="rect">
            <a:avLst/>
          </a:prstGeom>
        </p:spPr>
      </p:pic>
      <p:pic>
        <p:nvPicPr>
          <p:cNvPr id="20" name="Picture 19">
            <a:extLst>
              <a:ext uri="{FF2B5EF4-FFF2-40B4-BE49-F238E27FC236}">
                <a16:creationId xmlns:a16="http://schemas.microsoft.com/office/drawing/2014/main" id="{2B8CB7F6-201D-974C-F480-7F8A500554F8}"/>
              </a:ext>
            </a:extLst>
          </p:cNvPr>
          <p:cNvPicPr>
            <a:picLocks noChangeAspect="1"/>
          </p:cNvPicPr>
          <p:nvPr/>
        </p:nvPicPr>
        <p:blipFill>
          <a:blip r:embed="rId11"/>
          <a:stretch>
            <a:fillRect/>
          </a:stretch>
        </p:blipFill>
        <p:spPr>
          <a:xfrm>
            <a:off x="4897816" y="2838503"/>
            <a:ext cx="2386026" cy="1818167"/>
          </a:xfrm>
          <a:prstGeom prst="rect">
            <a:avLst/>
          </a:prstGeom>
        </p:spPr>
      </p:pic>
      <p:pic>
        <p:nvPicPr>
          <p:cNvPr id="3" name="Picture 2">
            <a:extLst>
              <a:ext uri="{FF2B5EF4-FFF2-40B4-BE49-F238E27FC236}">
                <a16:creationId xmlns:a16="http://schemas.microsoft.com/office/drawing/2014/main" id="{6FD4ABED-8A1C-5672-DF26-2CE76CA5FDF2}"/>
              </a:ext>
            </a:extLst>
          </p:cNvPr>
          <p:cNvPicPr>
            <a:picLocks noChangeAspect="1"/>
          </p:cNvPicPr>
          <p:nvPr/>
        </p:nvPicPr>
        <p:blipFill>
          <a:blip r:embed="rId12"/>
          <a:stretch>
            <a:fillRect/>
          </a:stretch>
        </p:blipFill>
        <p:spPr>
          <a:xfrm>
            <a:off x="409374" y="762579"/>
            <a:ext cx="1854000" cy="1819967"/>
          </a:xfrm>
          <a:prstGeom prst="rect">
            <a:avLst/>
          </a:prstGeom>
        </p:spPr>
      </p:pic>
      <p:grpSp>
        <p:nvGrpSpPr>
          <p:cNvPr id="24" name="Group 23">
            <a:extLst>
              <a:ext uri="{FF2B5EF4-FFF2-40B4-BE49-F238E27FC236}">
                <a16:creationId xmlns:a16="http://schemas.microsoft.com/office/drawing/2014/main" id="{6E551F94-DE31-DADF-5A73-567189340D7E}"/>
              </a:ext>
            </a:extLst>
          </p:cNvPr>
          <p:cNvGrpSpPr/>
          <p:nvPr/>
        </p:nvGrpSpPr>
        <p:grpSpPr>
          <a:xfrm>
            <a:off x="731280" y="3855330"/>
            <a:ext cx="873360" cy="698760"/>
            <a:chOff x="731280" y="3855330"/>
            <a:chExt cx="873360" cy="698760"/>
          </a:xfrm>
        </p:grpSpPr>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FDD6058F-AC5F-DA5A-697F-75D244EB9771}"/>
                    </a:ext>
                  </a:extLst>
                </p14:cNvPr>
                <p14:cNvContentPartPr/>
                <p14:nvPr/>
              </p14:nvContentPartPr>
              <p14:xfrm>
                <a:off x="763320" y="3855330"/>
                <a:ext cx="841320" cy="698760"/>
              </p14:xfrm>
            </p:contentPart>
          </mc:Choice>
          <mc:Fallback xmlns="">
            <p:pic>
              <p:nvPicPr>
                <p:cNvPr id="22" name="Ink 21">
                  <a:extLst>
                    <a:ext uri="{FF2B5EF4-FFF2-40B4-BE49-F238E27FC236}">
                      <a16:creationId xmlns:a16="http://schemas.microsoft.com/office/drawing/2014/main" id="{FDD6058F-AC5F-DA5A-697F-75D244EB9771}"/>
                    </a:ext>
                  </a:extLst>
                </p:cNvPr>
                <p:cNvPicPr/>
                <p:nvPr/>
              </p:nvPicPr>
              <p:blipFill>
                <a:blip r:embed="rId14"/>
                <a:stretch>
                  <a:fillRect/>
                </a:stretch>
              </p:blipFill>
              <p:spPr>
                <a:xfrm>
                  <a:off x="754324" y="3846330"/>
                  <a:ext cx="858952"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E6D0E28D-075F-C666-3222-EF5E206147B4}"/>
                    </a:ext>
                  </a:extLst>
                </p14:cNvPr>
                <p14:cNvContentPartPr/>
                <p14:nvPr/>
              </p14:nvContentPartPr>
              <p14:xfrm>
                <a:off x="731280" y="4312530"/>
                <a:ext cx="142560" cy="159840"/>
              </p14:xfrm>
            </p:contentPart>
          </mc:Choice>
          <mc:Fallback xmlns="">
            <p:pic>
              <p:nvPicPr>
                <p:cNvPr id="23" name="Ink 22">
                  <a:extLst>
                    <a:ext uri="{FF2B5EF4-FFF2-40B4-BE49-F238E27FC236}">
                      <a16:creationId xmlns:a16="http://schemas.microsoft.com/office/drawing/2014/main" id="{E6D0E28D-075F-C666-3222-EF5E206147B4}"/>
                    </a:ext>
                  </a:extLst>
                </p:cNvPr>
                <p:cNvPicPr/>
                <p:nvPr/>
              </p:nvPicPr>
              <p:blipFill>
                <a:blip r:embed="rId16"/>
                <a:stretch>
                  <a:fillRect/>
                </a:stretch>
              </p:blipFill>
              <p:spPr>
                <a:xfrm>
                  <a:off x="722280" y="4303510"/>
                  <a:ext cx="160200" cy="177520"/>
                </a:xfrm>
                <a:prstGeom prst="rect">
                  <a:avLst/>
                </a:prstGeom>
              </p:spPr>
            </p:pic>
          </mc:Fallback>
        </mc:AlternateContent>
      </p:grpSp>
    </p:spTree>
    <p:extLst>
      <p:ext uri="{BB962C8B-B14F-4D97-AF65-F5344CB8AC3E}">
        <p14:creationId xmlns:p14="http://schemas.microsoft.com/office/powerpoint/2010/main" val="2415128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7054-F022-AE0C-C68C-7DA2146262A3}"/>
              </a:ext>
            </a:extLst>
          </p:cNvPr>
          <p:cNvSpPr>
            <a:spLocks noGrp="1"/>
          </p:cNvSpPr>
          <p:nvPr>
            <p:ph type="title"/>
          </p:nvPr>
        </p:nvSpPr>
        <p:spPr>
          <a:xfrm>
            <a:off x="838200" y="365125"/>
            <a:ext cx="10515600" cy="752475"/>
          </a:xfrm>
        </p:spPr>
        <p:txBody>
          <a:bodyPr>
            <a:normAutofit/>
          </a:bodyPr>
          <a:lstStyle/>
          <a:p>
            <a:r>
              <a:rPr lang="en-HK" sz="2800" b="1"/>
              <a:t>Conclusion</a:t>
            </a:r>
          </a:p>
        </p:txBody>
      </p:sp>
      <p:sp>
        <p:nvSpPr>
          <p:cNvPr id="3" name="Content Placeholder 2">
            <a:extLst>
              <a:ext uri="{FF2B5EF4-FFF2-40B4-BE49-F238E27FC236}">
                <a16:creationId xmlns:a16="http://schemas.microsoft.com/office/drawing/2014/main" id="{8CDF9893-0571-F84C-8E4C-E74EF8A12212}"/>
              </a:ext>
            </a:extLst>
          </p:cNvPr>
          <p:cNvSpPr>
            <a:spLocks noGrp="1"/>
          </p:cNvSpPr>
          <p:nvPr>
            <p:ph idx="1"/>
          </p:nvPr>
        </p:nvSpPr>
        <p:spPr>
          <a:xfrm>
            <a:off x="838200" y="1352550"/>
            <a:ext cx="10515600" cy="4824413"/>
          </a:xfrm>
        </p:spPr>
        <p:txBody>
          <a:bodyPr>
            <a:normAutofit/>
          </a:bodyPr>
          <a:lstStyle/>
          <a:p>
            <a:r>
              <a:rPr kumimoji="1" lang="en-US" altLang="zh-CN" sz="2000" dirty="0"/>
              <a:t>The T-SNE and UMAP are the most suitable methods for human Prefrontal Cortex data projection.</a:t>
            </a:r>
          </a:p>
          <a:p>
            <a:r>
              <a:rPr kumimoji="1" lang="en-US" sz="2000" dirty="0"/>
              <a:t>The trajectory analysis has been performed using three different methods, diffusion map, Monocle3 and Slingshot. </a:t>
            </a:r>
          </a:p>
          <a:p>
            <a:r>
              <a:rPr kumimoji="1" lang="en-US" sz="2000" dirty="0"/>
              <a:t>Several differentially expressed genes with respect </a:t>
            </a:r>
            <a:r>
              <a:rPr kumimoji="1" lang="en-US" sz="2000"/>
              <a:t>to pseudo-time </a:t>
            </a:r>
            <a:r>
              <a:rPr kumimoji="1" lang="en-US" sz="2000" dirty="0"/>
              <a:t>have been identified, which potentially play a key role in the human Prefrontal cortex development.</a:t>
            </a:r>
            <a:endParaRPr lang="en-HK" sz="2000" dirty="0"/>
          </a:p>
        </p:txBody>
      </p:sp>
    </p:spTree>
    <p:extLst>
      <p:ext uri="{BB962C8B-B14F-4D97-AF65-F5344CB8AC3E}">
        <p14:creationId xmlns:p14="http://schemas.microsoft.com/office/powerpoint/2010/main" val="1450972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B99B-4032-7647-F626-59E0E1F6744D}"/>
              </a:ext>
            </a:extLst>
          </p:cNvPr>
          <p:cNvSpPr>
            <a:spLocks noGrp="1"/>
          </p:cNvSpPr>
          <p:nvPr>
            <p:ph type="title"/>
          </p:nvPr>
        </p:nvSpPr>
        <p:spPr/>
        <p:txBody>
          <a:bodyPr>
            <a:normAutofit/>
          </a:bodyPr>
          <a:lstStyle/>
          <a:p>
            <a:r>
              <a:rPr lang="en-VN" sz="2800" b="1"/>
              <a:t>Mammalian prefrontal cortex</a:t>
            </a:r>
          </a:p>
        </p:txBody>
      </p:sp>
      <p:pic>
        <p:nvPicPr>
          <p:cNvPr id="1026" name="Picture 2" descr="Dorsolateral Prefrontal Cortex | SpringerLink">
            <a:extLst>
              <a:ext uri="{FF2B5EF4-FFF2-40B4-BE49-F238E27FC236}">
                <a16:creationId xmlns:a16="http://schemas.microsoft.com/office/drawing/2014/main" id="{5F24C7BF-C7E4-9242-FD5E-01FFDBC05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268" y="1923100"/>
            <a:ext cx="4828404" cy="32071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137380-F038-E833-B02E-E310D105EB5D}"/>
              </a:ext>
            </a:extLst>
          </p:cNvPr>
          <p:cNvSpPr txBox="1"/>
          <p:nvPr/>
        </p:nvSpPr>
        <p:spPr>
          <a:xfrm>
            <a:off x="345328" y="1838433"/>
            <a:ext cx="6265599" cy="2308324"/>
          </a:xfrm>
          <a:prstGeom prst="rect">
            <a:avLst/>
          </a:prstGeom>
          <a:noFill/>
        </p:spPr>
        <p:txBody>
          <a:bodyPr wrap="square" rtlCol="0">
            <a:spAutoFit/>
          </a:bodyPr>
          <a:lstStyle/>
          <a:p>
            <a:pPr marL="285750" indent="-285750">
              <a:buFont typeface="Arial" panose="020B0604020202020204" pitchFamily="34" charset="0"/>
              <a:buChar char="•"/>
            </a:pPr>
            <a:r>
              <a:rPr lang="en-VN"/>
              <a:t>A highly specialized brain areas containing billions of cells and serves the centre of the highest-order cognitive functions.</a:t>
            </a:r>
          </a:p>
          <a:p>
            <a:r>
              <a:rPr lang="en-VN"/>
              <a:t> </a:t>
            </a:r>
          </a:p>
          <a:p>
            <a:pPr marL="285750" indent="-285750">
              <a:buFont typeface="Arial" panose="020B0604020202020204" pitchFamily="34" charset="0"/>
              <a:buChar char="•"/>
            </a:pPr>
            <a:r>
              <a:rPr lang="en-VN"/>
              <a:t>Dysfunction of the prefrontal cortex contributes to cognitive deficits, however, it is still difficult to identify cell types in the developing human prefrontal cortext and to distinguish their features. </a:t>
            </a:r>
            <a:endParaRPr lang="en-HK"/>
          </a:p>
          <a:p>
            <a:pPr marL="285750" indent="-285750">
              <a:buFont typeface="Arial" panose="020B0604020202020204" pitchFamily="34" charset="0"/>
              <a:buChar char="•"/>
            </a:pPr>
            <a:endParaRPr lang="en-HK"/>
          </a:p>
        </p:txBody>
      </p:sp>
    </p:spTree>
    <p:extLst>
      <p:ext uri="{BB962C8B-B14F-4D97-AF65-F5344CB8AC3E}">
        <p14:creationId xmlns:p14="http://schemas.microsoft.com/office/powerpoint/2010/main" val="45138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B99B-4032-7647-F626-59E0E1F6744D}"/>
              </a:ext>
            </a:extLst>
          </p:cNvPr>
          <p:cNvSpPr>
            <a:spLocks noGrp="1"/>
          </p:cNvSpPr>
          <p:nvPr>
            <p:ph type="title"/>
          </p:nvPr>
        </p:nvSpPr>
        <p:spPr>
          <a:xfrm>
            <a:off x="660400" y="251116"/>
            <a:ext cx="10515600" cy="1325563"/>
          </a:xfrm>
        </p:spPr>
        <p:txBody>
          <a:bodyPr>
            <a:normAutofit/>
          </a:bodyPr>
          <a:lstStyle/>
          <a:p>
            <a:r>
              <a:rPr lang="en-VN" sz="2800" b="1"/>
              <a:t>Dataset and software</a:t>
            </a:r>
          </a:p>
        </p:txBody>
      </p:sp>
      <p:sp>
        <p:nvSpPr>
          <p:cNvPr id="4" name="TextBox 3">
            <a:extLst>
              <a:ext uri="{FF2B5EF4-FFF2-40B4-BE49-F238E27FC236}">
                <a16:creationId xmlns:a16="http://schemas.microsoft.com/office/drawing/2014/main" id="{B2137380-F038-E833-B02E-E310D105EB5D}"/>
              </a:ext>
            </a:extLst>
          </p:cNvPr>
          <p:cNvSpPr txBox="1"/>
          <p:nvPr/>
        </p:nvSpPr>
        <p:spPr>
          <a:xfrm>
            <a:off x="143829" y="1633226"/>
            <a:ext cx="3393121" cy="2616101"/>
          </a:xfrm>
          <a:prstGeom prst="rect">
            <a:avLst/>
          </a:prstGeom>
          <a:noFill/>
        </p:spPr>
        <p:txBody>
          <a:bodyPr wrap="square" rtlCol="0">
            <a:spAutoFit/>
          </a:bodyPr>
          <a:lstStyle/>
          <a:p>
            <a:pPr marL="285750" indent="-285750">
              <a:buFont typeface="Arial" panose="020B0604020202020204" pitchFamily="34" charset="0"/>
              <a:buChar char="•"/>
            </a:pPr>
            <a:r>
              <a:rPr lang="en-HK" sz="1600" dirty="0"/>
              <a:t>2,309</a:t>
            </a:r>
            <a:r>
              <a:rPr lang="en-VN" sz="1600" dirty="0"/>
              <a:t> single-cells in the developing human prefrontal cortex from gestational weeks (GW) 8 to 26 using RNA sequencing. </a:t>
            </a:r>
          </a:p>
          <a:p>
            <a:pPr marL="285750" indent="-285750">
              <a:buFont typeface="Arial" panose="020B0604020202020204" pitchFamily="34" charset="0"/>
              <a:buChar char="•"/>
            </a:pPr>
            <a:endParaRPr lang="en-VN" sz="1600" dirty="0"/>
          </a:p>
          <a:p>
            <a:pPr marL="285750" indent="-285750">
              <a:buFont typeface="Arial" panose="020B0604020202020204" pitchFamily="34" charset="0"/>
              <a:buChar char="•"/>
            </a:pPr>
            <a:r>
              <a:rPr lang="en-VN" sz="1600" dirty="0"/>
              <a:t>TPM (Transcripts per million) count matrix of the 24,153 matrix was used as a gene expression dataset. </a:t>
            </a:r>
          </a:p>
          <a:p>
            <a:endParaRPr lang="en-VN" sz="1600" dirty="0"/>
          </a:p>
          <a:p>
            <a:pPr marL="285750" indent="-285750">
              <a:buFont typeface="Arial" panose="020B0604020202020204" pitchFamily="34" charset="0"/>
              <a:buChar char="•"/>
            </a:pPr>
            <a:r>
              <a:rPr lang="en-VN" sz="1600" dirty="0"/>
              <a:t>Software: R, Python</a:t>
            </a:r>
          </a:p>
        </p:txBody>
      </p:sp>
      <p:pic>
        <p:nvPicPr>
          <p:cNvPr id="7" name="Picture 6" descr="A diagram of a cell division&#10;&#10;Description automatically generated">
            <a:extLst>
              <a:ext uri="{FF2B5EF4-FFF2-40B4-BE49-F238E27FC236}">
                <a16:creationId xmlns:a16="http://schemas.microsoft.com/office/drawing/2014/main" id="{6593A33B-F212-8010-1A38-C46FC75FC9A3}"/>
              </a:ext>
            </a:extLst>
          </p:cNvPr>
          <p:cNvPicPr>
            <a:picLocks noChangeAspect="1"/>
          </p:cNvPicPr>
          <p:nvPr/>
        </p:nvPicPr>
        <p:blipFill rotWithShape="1">
          <a:blip r:embed="rId2"/>
          <a:srcRect r="35116"/>
          <a:stretch/>
        </p:blipFill>
        <p:spPr>
          <a:xfrm>
            <a:off x="3450875" y="1981073"/>
            <a:ext cx="4304416" cy="2072759"/>
          </a:xfrm>
          <a:prstGeom prst="rect">
            <a:avLst/>
          </a:prstGeom>
        </p:spPr>
      </p:pic>
      <p:pic>
        <p:nvPicPr>
          <p:cNvPr id="5" name="Picture 4">
            <a:extLst>
              <a:ext uri="{FF2B5EF4-FFF2-40B4-BE49-F238E27FC236}">
                <a16:creationId xmlns:a16="http://schemas.microsoft.com/office/drawing/2014/main" id="{50CFF515-B916-D694-E55F-5D2AEB253D4B}"/>
              </a:ext>
            </a:extLst>
          </p:cNvPr>
          <p:cNvPicPr>
            <a:picLocks noChangeAspect="1"/>
          </p:cNvPicPr>
          <p:nvPr/>
        </p:nvPicPr>
        <p:blipFill>
          <a:blip r:embed="rId3"/>
          <a:stretch>
            <a:fillRect/>
          </a:stretch>
        </p:blipFill>
        <p:spPr>
          <a:xfrm>
            <a:off x="8044692" y="488950"/>
            <a:ext cx="3822055" cy="4197281"/>
          </a:xfrm>
          <a:prstGeom prst="rect">
            <a:avLst/>
          </a:prstGeom>
        </p:spPr>
      </p:pic>
      <p:pic>
        <p:nvPicPr>
          <p:cNvPr id="9" name="Picture 8">
            <a:extLst>
              <a:ext uri="{FF2B5EF4-FFF2-40B4-BE49-F238E27FC236}">
                <a16:creationId xmlns:a16="http://schemas.microsoft.com/office/drawing/2014/main" id="{7F93C0CC-F9AE-77EC-8156-9F0CFBE2BBDD}"/>
              </a:ext>
            </a:extLst>
          </p:cNvPr>
          <p:cNvPicPr>
            <a:picLocks noChangeAspect="1"/>
          </p:cNvPicPr>
          <p:nvPr/>
        </p:nvPicPr>
        <p:blipFill>
          <a:blip r:embed="rId4"/>
          <a:stretch>
            <a:fillRect/>
          </a:stretch>
        </p:blipFill>
        <p:spPr>
          <a:xfrm>
            <a:off x="580339" y="5034078"/>
            <a:ext cx="11031322" cy="1054005"/>
          </a:xfrm>
          <a:prstGeom prst="rect">
            <a:avLst/>
          </a:prstGeom>
        </p:spPr>
      </p:pic>
    </p:spTree>
    <p:extLst>
      <p:ext uri="{BB962C8B-B14F-4D97-AF65-F5344CB8AC3E}">
        <p14:creationId xmlns:p14="http://schemas.microsoft.com/office/powerpoint/2010/main" val="3500420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8AD8B-F03B-0D13-B3F5-C69C0AB71387}"/>
              </a:ext>
            </a:extLst>
          </p:cNvPr>
          <p:cNvSpPr>
            <a:spLocks noGrp="1"/>
          </p:cNvSpPr>
          <p:nvPr>
            <p:ph idx="1"/>
          </p:nvPr>
        </p:nvSpPr>
        <p:spPr>
          <a:xfrm>
            <a:off x="569506" y="1550275"/>
            <a:ext cx="11052988" cy="4351338"/>
          </a:xfrm>
        </p:spPr>
        <p:txBody>
          <a:bodyPr>
            <a:normAutofit/>
          </a:bodyPr>
          <a:lstStyle/>
          <a:p>
            <a:r>
              <a:rPr lang="en-HK" sz="2000"/>
              <a:t>Which type of plot is the optimal for the data projection of the human PFCs?</a:t>
            </a:r>
          </a:p>
          <a:p>
            <a:r>
              <a:rPr lang="en-HK" sz="2000"/>
              <a:t>What is the major cell types in the developing PFCs?</a:t>
            </a:r>
          </a:p>
          <a:p>
            <a:r>
              <a:rPr lang="en-HK" sz="2000"/>
              <a:t>Differences in trajectory analysis results from several different approaches?</a:t>
            </a:r>
          </a:p>
          <a:p>
            <a:r>
              <a:rPr lang="en-HK" sz="2000"/>
              <a:t>What are the key genes in regulating the prefrontal cortex in the developmental trajectories?</a:t>
            </a:r>
          </a:p>
        </p:txBody>
      </p:sp>
      <p:sp>
        <p:nvSpPr>
          <p:cNvPr id="4" name="Title 1">
            <a:extLst>
              <a:ext uri="{FF2B5EF4-FFF2-40B4-BE49-F238E27FC236}">
                <a16:creationId xmlns:a16="http://schemas.microsoft.com/office/drawing/2014/main" id="{886604E3-B34C-30CE-F591-822CCA0409C2}"/>
              </a:ext>
            </a:extLst>
          </p:cNvPr>
          <p:cNvSpPr txBox="1">
            <a:spLocks/>
          </p:cNvSpPr>
          <p:nvPr/>
        </p:nvSpPr>
        <p:spPr>
          <a:xfrm>
            <a:off x="706515" y="2867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a:t>Research questions </a:t>
            </a:r>
            <a:endParaRPr lang="en-VN" sz="2800" b="1"/>
          </a:p>
        </p:txBody>
      </p:sp>
    </p:spTree>
    <p:extLst>
      <p:ext uri="{BB962C8B-B14F-4D97-AF65-F5344CB8AC3E}">
        <p14:creationId xmlns:p14="http://schemas.microsoft.com/office/powerpoint/2010/main" val="232424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B190488-2326-77EE-CBD6-BD11D9A452A4}"/>
              </a:ext>
            </a:extLst>
          </p:cNvPr>
          <p:cNvSpPr txBox="1"/>
          <p:nvPr/>
        </p:nvSpPr>
        <p:spPr>
          <a:xfrm>
            <a:off x="706515" y="1498059"/>
            <a:ext cx="10862915"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What is foundation model?</a:t>
            </a:r>
          </a:p>
          <a:p>
            <a:pPr marL="285750" indent="-285750">
              <a:buFont typeface="Arial" panose="020B0604020202020204" pitchFamily="34" charset="0"/>
              <a:buChar char="•"/>
            </a:pPr>
            <a:endParaRPr kumimoji="1" lang="en-US" altLang="zh-CN"/>
          </a:p>
          <a:p>
            <a:r>
              <a:rPr kumimoji="1" lang="en-US" altLang="zh-CN"/>
              <a:t>A foundation model is a type of </a:t>
            </a:r>
            <a:r>
              <a:rPr kumimoji="1" lang="en-US" altLang="zh-CN" b="1"/>
              <a:t>large-scale machine learning model </a:t>
            </a:r>
            <a:r>
              <a:rPr kumimoji="1" lang="en-US" altLang="zh-CN"/>
              <a:t>that is pretrained on </a:t>
            </a:r>
            <a:r>
              <a:rPr kumimoji="1" lang="en-US" altLang="zh-CN" b="1"/>
              <a:t>extensive amounts of data</a:t>
            </a:r>
            <a:r>
              <a:rPr kumimoji="1" lang="en-US" altLang="zh-CN"/>
              <a:t>. These models have the ability to </a:t>
            </a:r>
            <a:r>
              <a:rPr kumimoji="1" lang="en-US" altLang="zh-CN" b="1"/>
              <a:t>adapt to a wide variety of tasks </a:t>
            </a:r>
            <a:r>
              <a:rPr kumimoji="1" lang="en-US" altLang="zh-CN"/>
              <a:t>without needing to be retrained from scratch. </a:t>
            </a:r>
          </a:p>
          <a:p>
            <a:endParaRPr kumimoji="1" lang="en-US" altLang="zh-CN"/>
          </a:p>
          <a:p>
            <a:pPr marL="285750" indent="-285750">
              <a:buFont typeface="Arial" panose="020B0604020202020204" pitchFamily="34" charset="0"/>
              <a:buChar char="•"/>
            </a:pPr>
            <a:r>
              <a:rPr kumimoji="1" lang="en-US" altLang="zh-CN"/>
              <a:t>What is foundation model embedding?</a:t>
            </a:r>
          </a:p>
          <a:p>
            <a:endParaRPr kumimoji="1" lang="en-US" altLang="zh-CN"/>
          </a:p>
          <a:p>
            <a:r>
              <a:rPr kumimoji="1" lang="en-US" altLang="zh-CN"/>
              <a:t>Foundation model embeddings are the </a:t>
            </a:r>
            <a:r>
              <a:rPr kumimoji="1" lang="en-US" altLang="zh-CN" b="1"/>
              <a:t>dense numerical representations</a:t>
            </a:r>
            <a:r>
              <a:rPr kumimoji="1" lang="en-US" altLang="zh-CN"/>
              <a:t> that these models generate from input data. An embedding is a vector that represents a word, sentence, or document in a way that captures its semantic properties. These embeddings allow the model to understand and process the input data effectively.</a:t>
            </a:r>
          </a:p>
        </p:txBody>
      </p:sp>
      <p:sp>
        <p:nvSpPr>
          <p:cNvPr id="4" name="Title 1">
            <a:extLst>
              <a:ext uri="{FF2B5EF4-FFF2-40B4-BE49-F238E27FC236}">
                <a16:creationId xmlns:a16="http://schemas.microsoft.com/office/drawing/2014/main" id="{9611DB35-7AE9-C714-8290-9CE93155F29A}"/>
              </a:ext>
            </a:extLst>
          </p:cNvPr>
          <p:cNvSpPr txBox="1">
            <a:spLocks/>
          </p:cNvSpPr>
          <p:nvPr/>
        </p:nvSpPr>
        <p:spPr>
          <a:xfrm>
            <a:off x="706515" y="286706"/>
            <a:ext cx="113946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a:t>Topological data analysis: Original data and Foundation Model embeddings</a:t>
            </a:r>
          </a:p>
        </p:txBody>
      </p:sp>
    </p:spTree>
    <p:extLst>
      <p:ext uri="{BB962C8B-B14F-4D97-AF65-F5344CB8AC3E}">
        <p14:creationId xmlns:p14="http://schemas.microsoft.com/office/powerpoint/2010/main" val="3679543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609480" y="273600"/>
            <a:ext cx="10970640" cy="1143360"/>
          </a:xfrm>
          <a:prstGeom prst="rect">
            <a:avLst/>
          </a:prstGeom>
          <a:noFill/>
          <a:ln>
            <a:noFill/>
          </a:ln>
        </p:spPr>
        <p:style>
          <a:lnRef idx="0">
            <a:scrgbClr r="0" g="0" b="0"/>
          </a:lnRef>
          <a:fillRef idx="0">
            <a:scrgbClr r="0" g="0" b="0"/>
          </a:fillRef>
          <a:effectRef idx="0">
            <a:scrgbClr r="0" g="0" b="0"/>
          </a:effectRef>
          <a:fontRef idx="minor"/>
        </p:style>
        <p:txBody>
          <a:bodyPr/>
          <a:lstStyle/>
          <a:p>
            <a:endParaRPr lang="zh-CN" altLang="en-US"/>
          </a:p>
        </p:txBody>
      </p:sp>
      <p:grpSp>
        <p:nvGrpSpPr>
          <p:cNvPr id="7" name="组合 6">
            <a:extLst>
              <a:ext uri="{FF2B5EF4-FFF2-40B4-BE49-F238E27FC236}">
                <a16:creationId xmlns:a16="http://schemas.microsoft.com/office/drawing/2014/main" id="{2E4C020B-EE5B-AE95-4D3E-C82ADD60A803}"/>
              </a:ext>
            </a:extLst>
          </p:cNvPr>
          <p:cNvGrpSpPr/>
          <p:nvPr/>
        </p:nvGrpSpPr>
        <p:grpSpPr>
          <a:xfrm>
            <a:off x="706515" y="1823953"/>
            <a:ext cx="11371217" cy="3210094"/>
            <a:chOff x="261257" y="3647906"/>
            <a:chExt cx="11371217" cy="3210094"/>
          </a:xfrm>
        </p:grpSpPr>
        <p:pic>
          <p:nvPicPr>
            <p:cNvPr id="2" name="图片 1">
              <a:extLst>
                <a:ext uri="{FF2B5EF4-FFF2-40B4-BE49-F238E27FC236}">
                  <a16:creationId xmlns:a16="http://schemas.microsoft.com/office/drawing/2014/main" id="{04D286AC-00DF-62C7-7CCF-63798DDE124F}"/>
                </a:ext>
              </a:extLst>
            </p:cNvPr>
            <p:cNvPicPr>
              <a:picLocks noChangeAspect="1"/>
            </p:cNvPicPr>
            <p:nvPr/>
          </p:nvPicPr>
          <p:blipFill>
            <a:blip r:embed="rId3"/>
            <a:stretch>
              <a:fillRect/>
            </a:stretch>
          </p:blipFill>
          <p:spPr>
            <a:xfrm>
              <a:off x="261257" y="3647906"/>
              <a:ext cx="6407332" cy="3152975"/>
            </a:xfrm>
            <a:prstGeom prst="rect">
              <a:avLst/>
            </a:prstGeom>
          </p:spPr>
        </p:pic>
        <p:pic>
          <p:nvPicPr>
            <p:cNvPr id="6" name="图片 5">
              <a:extLst>
                <a:ext uri="{FF2B5EF4-FFF2-40B4-BE49-F238E27FC236}">
                  <a16:creationId xmlns:a16="http://schemas.microsoft.com/office/drawing/2014/main" id="{21B63923-3697-C686-A92D-92E0851BE955}"/>
                </a:ext>
              </a:extLst>
            </p:cNvPr>
            <p:cNvPicPr>
              <a:picLocks noChangeAspect="1"/>
            </p:cNvPicPr>
            <p:nvPr/>
          </p:nvPicPr>
          <p:blipFill>
            <a:blip r:embed="rId4"/>
            <a:stretch>
              <a:fillRect/>
            </a:stretch>
          </p:blipFill>
          <p:spPr>
            <a:xfrm>
              <a:off x="5225143" y="3647906"/>
              <a:ext cx="6407331" cy="3210094"/>
            </a:xfrm>
            <a:prstGeom prst="rect">
              <a:avLst/>
            </a:prstGeom>
          </p:spPr>
        </p:pic>
      </p:grpSp>
      <p:sp>
        <p:nvSpPr>
          <p:cNvPr id="3" name="Title 1">
            <a:extLst>
              <a:ext uri="{FF2B5EF4-FFF2-40B4-BE49-F238E27FC236}">
                <a16:creationId xmlns:a16="http://schemas.microsoft.com/office/drawing/2014/main" id="{E500170C-8240-B28B-5858-CAD07D8A743E}"/>
              </a:ext>
            </a:extLst>
          </p:cNvPr>
          <p:cNvSpPr txBox="1">
            <a:spLocks/>
          </p:cNvSpPr>
          <p:nvPr/>
        </p:nvSpPr>
        <p:spPr>
          <a:xfrm>
            <a:off x="706515" y="286706"/>
            <a:ext cx="113946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a:t>Different topology methods on original data</a:t>
            </a:r>
            <a:endParaRPr lang="zh-CN" altLang="en-US" sz="2800" b="1"/>
          </a:p>
        </p:txBody>
      </p:sp>
      <p:sp>
        <p:nvSpPr>
          <p:cNvPr id="4" name="文本框 3">
            <a:extLst>
              <a:ext uri="{FF2B5EF4-FFF2-40B4-BE49-F238E27FC236}">
                <a16:creationId xmlns:a16="http://schemas.microsoft.com/office/drawing/2014/main" id="{6272D147-0EAC-A521-795F-2847568BB9C7}"/>
              </a:ext>
            </a:extLst>
          </p:cNvPr>
          <p:cNvSpPr txBox="1"/>
          <p:nvPr/>
        </p:nvSpPr>
        <p:spPr>
          <a:xfrm>
            <a:off x="609480" y="5121411"/>
            <a:ext cx="11024801" cy="369332"/>
          </a:xfrm>
          <a:prstGeom prst="rect">
            <a:avLst/>
          </a:prstGeom>
          <a:noFill/>
        </p:spPr>
        <p:txBody>
          <a:bodyPr wrap="square" rtlCol="0">
            <a:spAutoFit/>
          </a:bodyPr>
          <a:lstStyle/>
          <a:p>
            <a:r>
              <a:rPr kumimoji="1" lang="en-US" altLang="zh-CN"/>
              <a:t>Only UMAP is the best without any parameter tuning.</a:t>
            </a:r>
            <a:endParaRPr kumimoji="1" lang="zh-CN" altLang="en-US"/>
          </a:p>
        </p:txBody>
      </p:sp>
    </p:spTree>
    <p:extLst>
      <p:ext uri="{BB962C8B-B14F-4D97-AF65-F5344CB8AC3E}">
        <p14:creationId xmlns:p14="http://schemas.microsoft.com/office/powerpoint/2010/main" val="54943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609480" y="273600"/>
            <a:ext cx="10970640" cy="1143360"/>
          </a:xfrm>
          <a:prstGeom prst="rect">
            <a:avLst/>
          </a:prstGeom>
          <a:noFill/>
          <a:ln>
            <a:noFill/>
          </a:ln>
        </p:spPr>
        <p:style>
          <a:lnRef idx="0">
            <a:scrgbClr r="0" g="0" b="0"/>
          </a:lnRef>
          <a:fillRef idx="0">
            <a:scrgbClr r="0" g="0" b="0"/>
          </a:fillRef>
          <a:effectRef idx="0">
            <a:scrgbClr r="0" g="0" b="0"/>
          </a:effectRef>
          <a:fontRef idx="minor"/>
        </p:style>
        <p:txBody>
          <a:bodyPr/>
          <a:lstStyle/>
          <a:p>
            <a:endParaRPr lang="zh-CN" altLang="en-US"/>
          </a:p>
        </p:txBody>
      </p:sp>
      <p:grpSp>
        <p:nvGrpSpPr>
          <p:cNvPr id="13" name="组合 12">
            <a:extLst>
              <a:ext uri="{FF2B5EF4-FFF2-40B4-BE49-F238E27FC236}">
                <a16:creationId xmlns:a16="http://schemas.microsoft.com/office/drawing/2014/main" id="{5F4EF8E4-55CB-F440-BDCA-C628F8408FB1}"/>
              </a:ext>
            </a:extLst>
          </p:cNvPr>
          <p:cNvGrpSpPr/>
          <p:nvPr/>
        </p:nvGrpSpPr>
        <p:grpSpPr>
          <a:xfrm>
            <a:off x="870654" y="1920470"/>
            <a:ext cx="11066416" cy="3017060"/>
            <a:chOff x="104503" y="3842453"/>
            <a:chExt cx="11066416" cy="3017060"/>
          </a:xfrm>
        </p:grpSpPr>
        <p:pic>
          <p:nvPicPr>
            <p:cNvPr id="10" name="图片 9">
              <a:extLst>
                <a:ext uri="{FF2B5EF4-FFF2-40B4-BE49-F238E27FC236}">
                  <a16:creationId xmlns:a16="http://schemas.microsoft.com/office/drawing/2014/main" id="{A31FC8C6-37D4-EDCB-0856-B6F5E73480F8}"/>
                </a:ext>
              </a:extLst>
            </p:cNvPr>
            <p:cNvPicPr>
              <a:picLocks noChangeAspect="1"/>
            </p:cNvPicPr>
            <p:nvPr/>
          </p:nvPicPr>
          <p:blipFill>
            <a:blip r:embed="rId3"/>
            <a:stretch>
              <a:fillRect/>
            </a:stretch>
          </p:blipFill>
          <p:spPr>
            <a:xfrm>
              <a:off x="104503" y="3904312"/>
              <a:ext cx="5897880" cy="2953688"/>
            </a:xfrm>
            <a:prstGeom prst="rect">
              <a:avLst/>
            </a:prstGeom>
          </p:spPr>
        </p:pic>
        <p:pic>
          <p:nvPicPr>
            <p:cNvPr id="11" name="图片 10">
              <a:extLst>
                <a:ext uri="{FF2B5EF4-FFF2-40B4-BE49-F238E27FC236}">
                  <a16:creationId xmlns:a16="http://schemas.microsoft.com/office/drawing/2014/main" id="{9061B994-DC90-E9EB-295C-4E060F8CA05E}"/>
                </a:ext>
              </a:extLst>
            </p:cNvPr>
            <p:cNvPicPr>
              <a:picLocks noChangeAspect="1"/>
            </p:cNvPicPr>
            <p:nvPr/>
          </p:nvPicPr>
          <p:blipFill>
            <a:blip r:embed="rId4"/>
            <a:stretch>
              <a:fillRect/>
            </a:stretch>
          </p:blipFill>
          <p:spPr>
            <a:xfrm>
              <a:off x="5111932" y="3842453"/>
              <a:ext cx="6058987" cy="3017060"/>
            </a:xfrm>
            <a:prstGeom prst="rect">
              <a:avLst/>
            </a:prstGeom>
          </p:spPr>
        </p:pic>
      </p:grpSp>
      <p:sp>
        <p:nvSpPr>
          <p:cNvPr id="3" name="Title 1">
            <a:extLst>
              <a:ext uri="{FF2B5EF4-FFF2-40B4-BE49-F238E27FC236}">
                <a16:creationId xmlns:a16="http://schemas.microsoft.com/office/drawing/2014/main" id="{A9247F4C-BDF3-A7CF-644D-08A0EF3E9F1B}"/>
              </a:ext>
            </a:extLst>
          </p:cNvPr>
          <p:cNvSpPr txBox="1">
            <a:spLocks/>
          </p:cNvSpPr>
          <p:nvPr/>
        </p:nvSpPr>
        <p:spPr>
          <a:xfrm>
            <a:off x="706515" y="286706"/>
            <a:ext cx="113946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a:t>Different topology methods on Foundation model embedding</a:t>
            </a:r>
            <a:endParaRPr lang="zh-CN" altLang="en-US" sz="2800" b="1"/>
          </a:p>
        </p:txBody>
      </p:sp>
      <p:sp>
        <p:nvSpPr>
          <p:cNvPr id="4" name="矩形 3">
            <a:extLst>
              <a:ext uri="{FF2B5EF4-FFF2-40B4-BE49-F238E27FC236}">
                <a16:creationId xmlns:a16="http://schemas.microsoft.com/office/drawing/2014/main" id="{12801D12-04DA-C525-DC9D-134D68159B58}"/>
              </a:ext>
            </a:extLst>
          </p:cNvPr>
          <p:cNvSpPr/>
          <p:nvPr/>
        </p:nvSpPr>
        <p:spPr>
          <a:xfrm>
            <a:off x="2321668" y="1980816"/>
            <a:ext cx="1472119" cy="14481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8358A0DF-C7B6-6397-A79B-2DC2ADC267F6}"/>
              </a:ext>
            </a:extLst>
          </p:cNvPr>
          <p:cNvSpPr txBox="1"/>
          <p:nvPr/>
        </p:nvSpPr>
        <p:spPr>
          <a:xfrm>
            <a:off x="609480" y="5121411"/>
            <a:ext cx="11024801" cy="1200329"/>
          </a:xfrm>
          <a:prstGeom prst="rect">
            <a:avLst/>
          </a:prstGeom>
          <a:noFill/>
        </p:spPr>
        <p:txBody>
          <a:bodyPr wrap="square" rtlCol="0">
            <a:spAutoFit/>
          </a:bodyPr>
          <a:lstStyle/>
          <a:p>
            <a:r>
              <a:rPr kumimoji="1" lang="en-US" altLang="zh-CN"/>
              <a:t>1.</a:t>
            </a:r>
            <a:r>
              <a:rPr kumimoji="1" lang="zh-CN" altLang="en-US"/>
              <a:t> </a:t>
            </a:r>
            <a:r>
              <a:rPr kumimoji="1" lang="en-US" altLang="zh-CN"/>
              <a:t>Foundation</a:t>
            </a:r>
            <a:r>
              <a:rPr kumimoji="1" lang="zh-CN" altLang="en-US"/>
              <a:t> </a:t>
            </a:r>
            <a:r>
              <a:rPr kumimoji="1" lang="en-US" altLang="zh-CN"/>
              <a:t>model embeddings can automatically project the data into a unified space such that no permutation are required on topological analysis.</a:t>
            </a:r>
          </a:p>
          <a:p>
            <a:endParaRPr kumimoji="1" lang="en-US" altLang="zh-CN"/>
          </a:p>
          <a:p>
            <a:r>
              <a:rPr kumimoji="1" lang="en-US" altLang="zh-CN"/>
              <a:t>2. T-SNE and UMAP are the most suitable methods for biological data analysis.</a:t>
            </a:r>
            <a:endParaRPr kumimoji="1" lang="zh-CN" altLang="en-US"/>
          </a:p>
        </p:txBody>
      </p:sp>
    </p:spTree>
    <p:extLst>
      <p:ext uri="{BB962C8B-B14F-4D97-AF65-F5344CB8AC3E}">
        <p14:creationId xmlns:p14="http://schemas.microsoft.com/office/powerpoint/2010/main" val="5790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FB385-56C9-91B7-92B3-7C8325EA99C4}"/>
              </a:ext>
            </a:extLst>
          </p:cNvPr>
          <p:cNvPicPr>
            <a:picLocks noChangeAspect="1"/>
          </p:cNvPicPr>
          <p:nvPr/>
        </p:nvPicPr>
        <p:blipFill>
          <a:blip r:embed="rId2"/>
          <a:stretch>
            <a:fillRect/>
          </a:stretch>
        </p:blipFill>
        <p:spPr>
          <a:xfrm>
            <a:off x="4747731" y="2302935"/>
            <a:ext cx="3645889" cy="3285065"/>
          </a:xfrm>
          <a:prstGeom prst="rect">
            <a:avLst/>
          </a:prstGeom>
        </p:spPr>
      </p:pic>
      <p:pic>
        <p:nvPicPr>
          <p:cNvPr id="5" name="Picture 4">
            <a:extLst>
              <a:ext uri="{FF2B5EF4-FFF2-40B4-BE49-F238E27FC236}">
                <a16:creationId xmlns:a16="http://schemas.microsoft.com/office/drawing/2014/main" id="{10973AA4-0D43-E10A-0B3F-A0CC4E876856}"/>
              </a:ext>
            </a:extLst>
          </p:cNvPr>
          <p:cNvPicPr>
            <a:picLocks noChangeAspect="1"/>
          </p:cNvPicPr>
          <p:nvPr/>
        </p:nvPicPr>
        <p:blipFill>
          <a:blip r:embed="rId3"/>
          <a:stretch>
            <a:fillRect/>
          </a:stretch>
        </p:blipFill>
        <p:spPr>
          <a:xfrm>
            <a:off x="729404" y="2302934"/>
            <a:ext cx="3665078" cy="3285066"/>
          </a:xfrm>
          <a:prstGeom prst="rect">
            <a:avLst/>
          </a:prstGeom>
        </p:spPr>
      </p:pic>
      <p:sp>
        <p:nvSpPr>
          <p:cNvPr id="6" name="TextBox 5">
            <a:extLst>
              <a:ext uri="{FF2B5EF4-FFF2-40B4-BE49-F238E27FC236}">
                <a16:creationId xmlns:a16="http://schemas.microsoft.com/office/drawing/2014/main" id="{183F6F7C-850C-438F-820F-A5A9B2A3A1EC}"/>
              </a:ext>
            </a:extLst>
          </p:cNvPr>
          <p:cNvSpPr txBox="1"/>
          <p:nvPr/>
        </p:nvSpPr>
        <p:spPr>
          <a:xfrm>
            <a:off x="524408" y="1602935"/>
            <a:ext cx="10914059" cy="369332"/>
          </a:xfrm>
          <a:prstGeom prst="rect">
            <a:avLst/>
          </a:prstGeom>
          <a:noFill/>
        </p:spPr>
        <p:txBody>
          <a:bodyPr wrap="square" rtlCol="0">
            <a:spAutoFit/>
          </a:bodyPr>
          <a:lstStyle/>
          <a:p>
            <a:pPr marL="285750" indent="-285750">
              <a:buFont typeface="Arial" panose="020B0604020202020204" pitchFamily="34" charset="0"/>
              <a:buChar char="•"/>
            </a:pPr>
            <a:r>
              <a:rPr lang="en-HK"/>
              <a:t>The number of dimensions were identified by using the </a:t>
            </a:r>
            <a:r>
              <a:rPr lang="en-HK" err="1"/>
              <a:t>JackStraw</a:t>
            </a:r>
            <a:r>
              <a:rPr lang="en-HK"/>
              <a:t> and </a:t>
            </a:r>
            <a:r>
              <a:rPr lang="en-HK" err="1"/>
              <a:t>ElbowPlot</a:t>
            </a:r>
            <a:r>
              <a:rPr lang="en-HK"/>
              <a:t>. (dims = 1:15 is chosen) </a:t>
            </a:r>
            <a:endParaRPr lang="en-VN"/>
          </a:p>
        </p:txBody>
      </p:sp>
      <p:sp>
        <p:nvSpPr>
          <p:cNvPr id="8" name="Title 1">
            <a:extLst>
              <a:ext uri="{FF2B5EF4-FFF2-40B4-BE49-F238E27FC236}">
                <a16:creationId xmlns:a16="http://schemas.microsoft.com/office/drawing/2014/main" id="{3C7A0AF5-639D-584A-250A-7F64627AE663}"/>
              </a:ext>
            </a:extLst>
          </p:cNvPr>
          <p:cNvSpPr txBox="1">
            <a:spLocks/>
          </p:cNvSpPr>
          <p:nvPr/>
        </p:nvSpPr>
        <p:spPr>
          <a:xfrm>
            <a:off x="706515" y="2867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a:t>Dimensional reduction</a:t>
            </a:r>
            <a:endParaRPr lang="en-VN" sz="2800" b="1"/>
          </a:p>
        </p:txBody>
      </p:sp>
    </p:spTree>
    <p:extLst>
      <p:ext uri="{BB962C8B-B14F-4D97-AF65-F5344CB8AC3E}">
        <p14:creationId xmlns:p14="http://schemas.microsoft.com/office/powerpoint/2010/main" val="1897804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E10A-7DF5-E028-42E1-75CFEF62D8C5}"/>
              </a:ext>
            </a:extLst>
          </p:cNvPr>
          <p:cNvSpPr txBox="1">
            <a:spLocks/>
          </p:cNvSpPr>
          <p:nvPr/>
        </p:nvSpPr>
        <p:spPr>
          <a:xfrm>
            <a:off x="620538" y="351221"/>
            <a:ext cx="10515600" cy="7744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b="1"/>
              <a:t>Identification of the cellular subgroups </a:t>
            </a:r>
            <a:endParaRPr lang="en-VN" sz="2800" b="1"/>
          </a:p>
        </p:txBody>
      </p:sp>
      <p:sp>
        <p:nvSpPr>
          <p:cNvPr id="10" name="TextBox 9">
            <a:extLst>
              <a:ext uri="{FF2B5EF4-FFF2-40B4-BE49-F238E27FC236}">
                <a16:creationId xmlns:a16="http://schemas.microsoft.com/office/drawing/2014/main" id="{6B0694F8-5FD0-DAF0-B4DF-CE2ECFD22D2F}"/>
              </a:ext>
            </a:extLst>
          </p:cNvPr>
          <p:cNvSpPr txBox="1"/>
          <p:nvPr/>
        </p:nvSpPr>
        <p:spPr>
          <a:xfrm>
            <a:off x="422808" y="1154411"/>
            <a:ext cx="11479022" cy="1477328"/>
          </a:xfrm>
          <a:prstGeom prst="rect">
            <a:avLst/>
          </a:prstGeom>
          <a:noFill/>
        </p:spPr>
        <p:txBody>
          <a:bodyPr wrap="square" rtlCol="0">
            <a:spAutoFit/>
          </a:bodyPr>
          <a:lstStyle/>
          <a:p>
            <a:pPr marL="285750" indent="-285750">
              <a:buFont typeface="Arial" panose="020B0604020202020204" pitchFamily="34" charset="0"/>
              <a:buChar char="•"/>
            </a:pPr>
            <a:r>
              <a:rPr lang="en-HK"/>
              <a:t>To classify the major cell types in the developing PFC,  the t-distributed stochastic neighbour embedding (T-SNE) analysis using Seurat was done and identified 11 major clusters. </a:t>
            </a:r>
          </a:p>
          <a:p>
            <a:pPr marL="285750" indent="-285750">
              <a:buFont typeface="Arial" panose="020B0604020202020204" pitchFamily="34" charset="0"/>
              <a:buChar char="•"/>
            </a:pPr>
            <a:endParaRPr lang="en-HK"/>
          </a:p>
          <a:p>
            <a:pPr marL="285750" indent="-285750">
              <a:buFont typeface="Arial" panose="020B0604020202020204" pitchFamily="34" charset="0"/>
              <a:buChar char="•"/>
            </a:pPr>
            <a:r>
              <a:rPr lang="en-HK"/>
              <a:t>The T-SNE plot was plotted after dimensional reduction, where the cell-types were manually labelled based on the marker gene expressions.</a:t>
            </a:r>
            <a:endParaRPr lang="en-VN"/>
          </a:p>
        </p:txBody>
      </p:sp>
      <p:grpSp>
        <p:nvGrpSpPr>
          <p:cNvPr id="25" name="Group 24">
            <a:extLst>
              <a:ext uri="{FF2B5EF4-FFF2-40B4-BE49-F238E27FC236}">
                <a16:creationId xmlns:a16="http://schemas.microsoft.com/office/drawing/2014/main" id="{CA381A7A-E8A5-FFEE-80C0-A5B308DDAABF}"/>
              </a:ext>
            </a:extLst>
          </p:cNvPr>
          <p:cNvGrpSpPr/>
          <p:nvPr/>
        </p:nvGrpSpPr>
        <p:grpSpPr>
          <a:xfrm>
            <a:off x="4855548" y="2789280"/>
            <a:ext cx="6722768" cy="4000519"/>
            <a:chOff x="4808818" y="2466943"/>
            <a:chExt cx="6722768" cy="4000519"/>
          </a:xfrm>
        </p:grpSpPr>
        <p:pic>
          <p:nvPicPr>
            <p:cNvPr id="8" name="Picture 7">
              <a:extLst>
                <a:ext uri="{FF2B5EF4-FFF2-40B4-BE49-F238E27FC236}">
                  <a16:creationId xmlns:a16="http://schemas.microsoft.com/office/drawing/2014/main" id="{5CB2F083-FAC9-C635-C8FF-74506EF9BFA3}"/>
                </a:ext>
              </a:extLst>
            </p:cNvPr>
            <p:cNvPicPr>
              <a:picLocks noChangeAspect="1"/>
            </p:cNvPicPr>
            <p:nvPr/>
          </p:nvPicPr>
          <p:blipFill>
            <a:blip r:embed="rId3"/>
            <a:stretch>
              <a:fillRect/>
            </a:stretch>
          </p:blipFill>
          <p:spPr>
            <a:xfrm>
              <a:off x="5846637" y="2466943"/>
              <a:ext cx="5684949" cy="4000519"/>
            </a:xfrm>
            <a:prstGeom prst="rect">
              <a:avLst/>
            </a:prstGeom>
          </p:spPr>
        </p:pic>
        <p:cxnSp>
          <p:nvCxnSpPr>
            <p:cNvPr id="12" name="Straight Connector 11">
              <a:extLst>
                <a:ext uri="{FF2B5EF4-FFF2-40B4-BE49-F238E27FC236}">
                  <a16:creationId xmlns:a16="http://schemas.microsoft.com/office/drawing/2014/main" id="{4665E80D-D01D-2B77-1A79-9E44E38015DD}"/>
                </a:ext>
              </a:extLst>
            </p:cNvPr>
            <p:cNvCxnSpPr/>
            <p:nvPr/>
          </p:nvCxnSpPr>
          <p:spPr>
            <a:xfrm>
              <a:off x="5831608" y="2934868"/>
              <a:ext cx="0" cy="330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EE15E09-96AA-6A8A-977B-B5FEE3E7448D}"/>
                </a:ext>
              </a:extLst>
            </p:cNvPr>
            <p:cNvCxnSpPr/>
            <p:nvPr/>
          </p:nvCxnSpPr>
          <p:spPr>
            <a:xfrm>
              <a:off x="5831608" y="3497902"/>
              <a:ext cx="0" cy="33020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783FC5-DB6E-FD2F-F29C-130B1B8A5EB6}"/>
                </a:ext>
              </a:extLst>
            </p:cNvPr>
            <p:cNvCxnSpPr/>
            <p:nvPr/>
          </p:nvCxnSpPr>
          <p:spPr>
            <a:xfrm>
              <a:off x="5831608" y="4065168"/>
              <a:ext cx="0" cy="3302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6AFB019-2D38-8A5F-A380-15E74196B970}"/>
                </a:ext>
              </a:extLst>
            </p:cNvPr>
            <p:cNvCxnSpPr/>
            <p:nvPr/>
          </p:nvCxnSpPr>
          <p:spPr>
            <a:xfrm>
              <a:off x="5831608" y="4602802"/>
              <a:ext cx="0" cy="33020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DF8D8F0-4ABE-9D5B-CD37-7EDCC8E7CFEC}"/>
                </a:ext>
              </a:extLst>
            </p:cNvPr>
            <p:cNvCxnSpPr/>
            <p:nvPr/>
          </p:nvCxnSpPr>
          <p:spPr>
            <a:xfrm>
              <a:off x="5831608" y="5170069"/>
              <a:ext cx="0" cy="33020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4CA3146-E85E-8708-91F6-0BE67AC61F9D}"/>
                </a:ext>
              </a:extLst>
            </p:cNvPr>
            <p:cNvCxnSpPr/>
            <p:nvPr/>
          </p:nvCxnSpPr>
          <p:spPr>
            <a:xfrm>
              <a:off x="5831608" y="5758502"/>
              <a:ext cx="0" cy="330200"/>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367F152-A2B1-CEF8-684D-66F6D7AED78C}"/>
                </a:ext>
              </a:extLst>
            </p:cNvPr>
            <p:cNvSpPr txBox="1"/>
            <p:nvPr/>
          </p:nvSpPr>
          <p:spPr>
            <a:xfrm>
              <a:off x="4887937" y="2869135"/>
              <a:ext cx="890553" cy="461665"/>
            </a:xfrm>
            <a:prstGeom prst="rect">
              <a:avLst/>
            </a:prstGeom>
            <a:noFill/>
          </p:spPr>
          <p:txBody>
            <a:bodyPr wrap="square">
              <a:spAutoFit/>
            </a:bodyPr>
            <a:lstStyle/>
            <a:p>
              <a:pPr algn="ctr"/>
              <a:r>
                <a:rPr lang="en-HK" sz="1200" b="1"/>
                <a:t>Excitatory neurons</a:t>
              </a:r>
            </a:p>
          </p:txBody>
        </p:sp>
        <p:sp>
          <p:nvSpPr>
            <p:cNvPr id="20" name="TextBox 19">
              <a:extLst>
                <a:ext uri="{FF2B5EF4-FFF2-40B4-BE49-F238E27FC236}">
                  <a16:creationId xmlns:a16="http://schemas.microsoft.com/office/drawing/2014/main" id="{23024C30-4955-9E82-443E-1FEEFA26F254}"/>
                </a:ext>
              </a:extLst>
            </p:cNvPr>
            <p:cNvSpPr txBox="1"/>
            <p:nvPr/>
          </p:nvSpPr>
          <p:spPr>
            <a:xfrm>
              <a:off x="5094015" y="4067570"/>
              <a:ext cx="801601" cy="276999"/>
            </a:xfrm>
            <a:prstGeom prst="rect">
              <a:avLst/>
            </a:prstGeom>
            <a:noFill/>
          </p:spPr>
          <p:txBody>
            <a:bodyPr wrap="square">
              <a:spAutoFit/>
            </a:bodyPr>
            <a:lstStyle/>
            <a:p>
              <a:r>
                <a:rPr lang="en-HK" sz="1200" b="1"/>
                <a:t>NPCs</a:t>
              </a:r>
            </a:p>
          </p:txBody>
        </p:sp>
        <p:sp>
          <p:nvSpPr>
            <p:cNvPr id="21" name="TextBox 20">
              <a:extLst>
                <a:ext uri="{FF2B5EF4-FFF2-40B4-BE49-F238E27FC236}">
                  <a16:creationId xmlns:a16="http://schemas.microsoft.com/office/drawing/2014/main" id="{FF7D78BF-AAC9-1898-76EA-571D1D7C573B}"/>
                </a:ext>
              </a:extLst>
            </p:cNvPr>
            <p:cNvSpPr txBox="1"/>
            <p:nvPr/>
          </p:nvSpPr>
          <p:spPr>
            <a:xfrm>
              <a:off x="4808818" y="3503335"/>
              <a:ext cx="1137741" cy="276999"/>
            </a:xfrm>
            <a:prstGeom prst="rect">
              <a:avLst/>
            </a:prstGeom>
            <a:noFill/>
          </p:spPr>
          <p:txBody>
            <a:bodyPr wrap="square">
              <a:spAutoFit/>
            </a:bodyPr>
            <a:lstStyle/>
            <a:p>
              <a:r>
                <a:rPr lang="en-HK" sz="1200" b="1"/>
                <a:t>Interneurons</a:t>
              </a:r>
            </a:p>
          </p:txBody>
        </p:sp>
        <p:sp>
          <p:nvSpPr>
            <p:cNvPr id="22" name="TextBox 21">
              <a:extLst>
                <a:ext uri="{FF2B5EF4-FFF2-40B4-BE49-F238E27FC236}">
                  <a16:creationId xmlns:a16="http://schemas.microsoft.com/office/drawing/2014/main" id="{126880BE-8785-D4C6-8E6A-2F7369415F21}"/>
                </a:ext>
              </a:extLst>
            </p:cNvPr>
            <p:cNvSpPr txBox="1"/>
            <p:nvPr/>
          </p:nvSpPr>
          <p:spPr>
            <a:xfrm>
              <a:off x="5083126" y="4634837"/>
              <a:ext cx="801601" cy="276999"/>
            </a:xfrm>
            <a:prstGeom prst="rect">
              <a:avLst/>
            </a:prstGeom>
            <a:noFill/>
          </p:spPr>
          <p:txBody>
            <a:bodyPr wrap="square">
              <a:spAutoFit/>
            </a:bodyPr>
            <a:lstStyle/>
            <a:p>
              <a:r>
                <a:rPr lang="en-HK" sz="1200" b="1"/>
                <a:t>OPCs</a:t>
              </a:r>
            </a:p>
          </p:txBody>
        </p:sp>
        <p:sp>
          <p:nvSpPr>
            <p:cNvPr id="23" name="TextBox 22">
              <a:extLst>
                <a:ext uri="{FF2B5EF4-FFF2-40B4-BE49-F238E27FC236}">
                  <a16:creationId xmlns:a16="http://schemas.microsoft.com/office/drawing/2014/main" id="{B5610D01-5BC9-7A5C-92F4-EC1BF6774C64}"/>
                </a:ext>
              </a:extLst>
            </p:cNvPr>
            <p:cNvSpPr txBox="1"/>
            <p:nvPr/>
          </p:nvSpPr>
          <p:spPr>
            <a:xfrm>
              <a:off x="4950329" y="5196669"/>
              <a:ext cx="801601" cy="276999"/>
            </a:xfrm>
            <a:prstGeom prst="rect">
              <a:avLst/>
            </a:prstGeom>
            <a:noFill/>
          </p:spPr>
          <p:txBody>
            <a:bodyPr wrap="square">
              <a:spAutoFit/>
            </a:bodyPr>
            <a:lstStyle/>
            <a:p>
              <a:r>
                <a:rPr lang="en-HK" sz="1200" b="1"/>
                <a:t>Astrocyte</a:t>
              </a:r>
            </a:p>
          </p:txBody>
        </p:sp>
        <p:sp>
          <p:nvSpPr>
            <p:cNvPr id="24" name="TextBox 23">
              <a:extLst>
                <a:ext uri="{FF2B5EF4-FFF2-40B4-BE49-F238E27FC236}">
                  <a16:creationId xmlns:a16="http://schemas.microsoft.com/office/drawing/2014/main" id="{436AECA7-CACA-8905-9553-FA7A2F36EB9B}"/>
                </a:ext>
              </a:extLst>
            </p:cNvPr>
            <p:cNvSpPr txBox="1"/>
            <p:nvPr/>
          </p:nvSpPr>
          <p:spPr>
            <a:xfrm>
              <a:off x="4950329" y="5757300"/>
              <a:ext cx="943111" cy="276999"/>
            </a:xfrm>
            <a:prstGeom prst="rect">
              <a:avLst/>
            </a:prstGeom>
            <a:noFill/>
          </p:spPr>
          <p:txBody>
            <a:bodyPr wrap="square">
              <a:spAutoFit/>
            </a:bodyPr>
            <a:lstStyle/>
            <a:p>
              <a:r>
                <a:rPr lang="en-HK" sz="1200" b="1"/>
                <a:t>Microglia</a:t>
              </a:r>
            </a:p>
          </p:txBody>
        </p:sp>
      </p:grpSp>
      <p:pic>
        <p:nvPicPr>
          <p:cNvPr id="29" name="Picture 28">
            <a:extLst>
              <a:ext uri="{FF2B5EF4-FFF2-40B4-BE49-F238E27FC236}">
                <a16:creationId xmlns:a16="http://schemas.microsoft.com/office/drawing/2014/main" id="{B5835BCF-9376-C180-9B6B-A348CB8AA95E}"/>
              </a:ext>
            </a:extLst>
          </p:cNvPr>
          <p:cNvPicPr>
            <a:picLocks noChangeAspect="1"/>
          </p:cNvPicPr>
          <p:nvPr/>
        </p:nvPicPr>
        <p:blipFill>
          <a:blip r:embed="rId4"/>
          <a:stretch>
            <a:fillRect/>
          </a:stretch>
        </p:blipFill>
        <p:spPr>
          <a:xfrm>
            <a:off x="581850" y="2686142"/>
            <a:ext cx="3960381" cy="4000520"/>
          </a:xfrm>
          <a:prstGeom prst="rect">
            <a:avLst/>
          </a:prstGeom>
        </p:spPr>
      </p:pic>
    </p:spTree>
    <p:extLst>
      <p:ext uri="{BB962C8B-B14F-4D97-AF65-F5344CB8AC3E}">
        <p14:creationId xmlns:p14="http://schemas.microsoft.com/office/powerpoint/2010/main" val="1223985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2463</Words>
  <Application>Microsoft Macintosh PowerPoint</Application>
  <PresentationFormat>Widescreen</PresentationFormat>
  <Paragraphs>177</Paragraphs>
  <Slides>19</Slides>
  <Notes>13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Aptos</vt:lpstr>
      <vt:lpstr>Arial</vt:lpstr>
      <vt:lpstr>Calibri</vt:lpstr>
      <vt:lpstr>Calibri Light</vt:lpstr>
      <vt:lpstr>Helvetica Neue</vt:lpstr>
      <vt:lpstr>Office Theme</vt:lpstr>
      <vt:lpstr>Topological analysis of the Human Prefrontal cortex </vt:lpstr>
      <vt:lpstr>Mammalian prefrontal cortex</vt:lpstr>
      <vt:lpstr>Dataset and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Jooran LEE</dc:creator>
  <cp:lastModifiedBy>Jooran LEE</cp:lastModifiedBy>
  <cp:revision>1</cp:revision>
  <dcterms:created xsi:type="dcterms:W3CDTF">2024-04-16T14:42:02Z</dcterms:created>
  <dcterms:modified xsi:type="dcterms:W3CDTF">2024-05-08T06:41:58Z</dcterms:modified>
</cp:coreProperties>
</file>